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08" r:id="rId1"/>
  </p:sldMasterIdLst>
  <p:notesMasterIdLst>
    <p:notesMasterId r:id="rId60"/>
  </p:notesMasterIdLst>
  <p:handoutMasterIdLst>
    <p:handoutMasterId r:id="rId61"/>
  </p:handoutMasterIdLst>
  <p:sldIdLst>
    <p:sldId id="259" r:id="rId2"/>
    <p:sldId id="374" r:id="rId3"/>
    <p:sldId id="454" r:id="rId4"/>
    <p:sldId id="407" r:id="rId5"/>
    <p:sldId id="376" r:id="rId6"/>
    <p:sldId id="408" r:id="rId7"/>
    <p:sldId id="399" r:id="rId8"/>
    <p:sldId id="400" r:id="rId9"/>
    <p:sldId id="401" r:id="rId10"/>
    <p:sldId id="379" r:id="rId11"/>
    <p:sldId id="412" r:id="rId12"/>
    <p:sldId id="456" r:id="rId13"/>
    <p:sldId id="413" r:id="rId14"/>
    <p:sldId id="411" r:id="rId15"/>
    <p:sldId id="391" r:id="rId16"/>
    <p:sldId id="458" r:id="rId17"/>
    <p:sldId id="459" r:id="rId18"/>
    <p:sldId id="444" r:id="rId19"/>
    <p:sldId id="445" r:id="rId20"/>
    <p:sldId id="409" r:id="rId21"/>
    <p:sldId id="414" r:id="rId22"/>
    <p:sldId id="416" r:id="rId23"/>
    <p:sldId id="417" r:id="rId24"/>
    <p:sldId id="380" r:id="rId25"/>
    <p:sldId id="418" r:id="rId26"/>
    <p:sldId id="451" r:id="rId27"/>
    <p:sldId id="419" r:id="rId28"/>
    <p:sldId id="420" r:id="rId29"/>
    <p:sldId id="449" r:id="rId30"/>
    <p:sldId id="450" r:id="rId31"/>
    <p:sldId id="384" r:id="rId32"/>
    <p:sldId id="427" r:id="rId33"/>
    <p:sldId id="457" r:id="rId34"/>
    <p:sldId id="442" r:id="rId35"/>
    <p:sldId id="443" r:id="rId36"/>
    <p:sldId id="422" r:id="rId37"/>
    <p:sldId id="452" r:id="rId38"/>
    <p:sldId id="425" r:id="rId39"/>
    <p:sldId id="426" r:id="rId40"/>
    <p:sldId id="404" r:id="rId41"/>
    <p:sldId id="446" r:id="rId42"/>
    <p:sldId id="448" r:id="rId43"/>
    <p:sldId id="268" r:id="rId44"/>
    <p:sldId id="429" r:id="rId45"/>
    <p:sldId id="428" r:id="rId46"/>
    <p:sldId id="359" r:id="rId47"/>
    <p:sldId id="430" r:id="rId48"/>
    <p:sldId id="432" r:id="rId49"/>
    <p:sldId id="433" r:id="rId50"/>
    <p:sldId id="434" r:id="rId51"/>
    <p:sldId id="435" r:id="rId52"/>
    <p:sldId id="436" r:id="rId53"/>
    <p:sldId id="453" r:id="rId54"/>
    <p:sldId id="322" r:id="rId55"/>
    <p:sldId id="437" r:id="rId56"/>
    <p:sldId id="438" r:id="rId57"/>
    <p:sldId id="439" r:id="rId58"/>
    <p:sldId id="372" r:id="rId59"/>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66"/>
    <a:srgbClr val="FF2F2F"/>
    <a:srgbClr val="FF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Estilo Claro 3 - Ênfas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0" autoAdjust="0"/>
    <p:restoredTop sz="94660"/>
  </p:normalViewPr>
  <p:slideViewPr>
    <p:cSldViewPr>
      <p:cViewPr>
        <p:scale>
          <a:sx n="70" d="100"/>
          <a:sy n="70" d="100"/>
        </p:scale>
        <p:origin x="-2730" y="-88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2.xml.rels><?xml version="1.0" encoding="UTF-8" standalone="yes"?>
<Relationships xmlns="http://schemas.openxmlformats.org/package/2006/relationships"><Relationship Id="rId1" Type="http://schemas.openxmlformats.org/officeDocument/2006/relationships/image" Target="../media/image14.png"/></Relationships>
</file>

<file path=ppt/diagrams/_rels/data13.xml.rels><?xml version="1.0" encoding="UTF-8" standalone="yes"?>
<Relationships xmlns="http://schemas.openxmlformats.org/package/2006/relationships"><Relationship Id="rId1" Type="http://schemas.openxmlformats.org/officeDocument/2006/relationships/image" Target="../media/image15.png"/></Relationships>
</file>

<file path=ppt/diagrams/_rels/data6.xml.rels><?xml version="1.0" encoding="UTF-8" standalone="yes"?>
<Relationships xmlns="http://schemas.openxmlformats.org/package/2006/relationships"><Relationship Id="rId1" Type="http://schemas.openxmlformats.org/officeDocument/2006/relationships/image" Target="../media/image14.png"/></Relationships>
</file>

<file path=ppt/diagrams/_rels/data7.xml.rels><?xml version="1.0" encoding="UTF-8" standalone="yes"?>
<Relationships xmlns="http://schemas.openxmlformats.org/package/2006/relationships"><Relationship Id="rId1" Type="http://schemas.openxmlformats.org/officeDocument/2006/relationships/image" Target="../media/image15.png"/></Relationships>
</file>

<file path=ppt/diagrams/_rels/data8.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F2239E-DAC0-4D38-9B12-DE8A060D6609}" type="doc">
      <dgm:prSet loTypeId="urn:microsoft.com/office/officeart/2005/8/layout/target2" loCatId="relationship" qsTypeId="urn:microsoft.com/office/officeart/2005/8/quickstyle/3d3" qsCatId="3D" csTypeId="urn:microsoft.com/office/officeart/2005/8/colors/accent5_1" csCatId="accent5" phldr="1"/>
      <dgm:spPr/>
      <dgm:t>
        <a:bodyPr/>
        <a:lstStyle/>
        <a:p>
          <a:endParaRPr lang="pt-BR"/>
        </a:p>
      </dgm:t>
    </dgm:pt>
    <dgm:pt modelId="{78C71736-0F01-4253-9A7C-47CA7B67BE0B}">
      <dgm:prSet phldrT="[Texto]" custT="1"/>
      <dgm:spPr>
        <a:solidFill>
          <a:schemeClr val="accent1">
            <a:lumMod val="20000"/>
            <a:lumOff val="80000"/>
          </a:schemeClr>
        </a:solidFill>
      </dgm:spPr>
      <dgm:t>
        <a:bodyPr/>
        <a:lstStyle/>
        <a:p>
          <a:r>
            <a:rPr lang="pt-BR" sz="3600" dirty="0" smtClean="0"/>
            <a:t>Terceiro Setor</a:t>
          </a:r>
          <a:endParaRPr lang="pt-BR" sz="3600" dirty="0"/>
        </a:p>
      </dgm:t>
    </dgm:pt>
    <dgm:pt modelId="{4890EA20-9425-4935-8822-650377C3B748}" type="parTrans" cxnId="{D516F435-2557-4488-97CA-6DBB05950AE8}">
      <dgm:prSet/>
      <dgm:spPr/>
      <dgm:t>
        <a:bodyPr/>
        <a:lstStyle/>
        <a:p>
          <a:endParaRPr lang="pt-BR" sz="2000"/>
        </a:p>
      </dgm:t>
    </dgm:pt>
    <dgm:pt modelId="{42B5366F-4740-414D-A1DE-2CE9F1774921}" type="sibTrans" cxnId="{D516F435-2557-4488-97CA-6DBB05950AE8}">
      <dgm:prSet/>
      <dgm:spPr/>
      <dgm:t>
        <a:bodyPr/>
        <a:lstStyle/>
        <a:p>
          <a:endParaRPr lang="pt-BR" sz="2000"/>
        </a:p>
      </dgm:t>
    </dgm:pt>
    <dgm:pt modelId="{597282C4-195B-41BE-8E00-80C28E77D38C}" type="pres">
      <dgm:prSet presAssocID="{8FF2239E-DAC0-4D38-9B12-DE8A060D6609}" presName="Name0" presStyleCnt="0">
        <dgm:presLayoutVars>
          <dgm:chMax val="3"/>
          <dgm:chPref val="1"/>
          <dgm:dir/>
          <dgm:animLvl val="lvl"/>
          <dgm:resizeHandles/>
        </dgm:presLayoutVars>
      </dgm:prSet>
      <dgm:spPr/>
      <dgm:t>
        <a:bodyPr/>
        <a:lstStyle/>
        <a:p>
          <a:endParaRPr lang="pt-BR"/>
        </a:p>
      </dgm:t>
    </dgm:pt>
    <dgm:pt modelId="{71E8144C-6167-42EB-83B3-ED58B6ABC044}" type="pres">
      <dgm:prSet presAssocID="{8FF2239E-DAC0-4D38-9B12-DE8A060D6609}" presName="outerBox" presStyleCnt="0"/>
      <dgm:spPr/>
    </dgm:pt>
    <dgm:pt modelId="{D0036205-250A-469C-8871-8A8EE3FE882C}" type="pres">
      <dgm:prSet presAssocID="{8FF2239E-DAC0-4D38-9B12-DE8A060D6609}" presName="outerBoxParent" presStyleLbl="node1" presStyleIdx="0" presStyleCnt="1"/>
      <dgm:spPr/>
      <dgm:t>
        <a:bodyPr/>
        <a:lstStyle/>
        <a:p>
          <a:endParaRPr lang="pt-BR"/>
        </a:p>
      </dgm:t>
    </dgm:pt>
    <dgm:pt modelId="{23B633C0-ACC2-4494-A270-A2161269B03B}" type="pres">
      <dgm:prSet presAssocID="{8FF2239E-DAC0-4D38-9B12-DE8A060D6609}" presName="outerBoxChildren" presStyleCnt="0"/>
      <dgm:spPr/>
    </dgm:pt>
  </dgm:ptLst>
  <dgm:cxnLst>
    <dgm:cxn modelId="{8E6A4B38-7E2D-4222-8ACE-84027D42E5E8}" type="presOf" srcId="{8FF2239E-DAC0-4D38-9B12-DE8A060D6609}" destId="{597282C4-195B-41BE-8E00-80C28E77D38C}" srcOrd="0" destOrd="0" presId="urn:microsoft.com/office/officeart/2005/8/layout/target2"/>
    <dgm:cxn modelId="{D516F435-2557-4488-97CA-6DBB05950AE8}" srcId="{8FF2239E-DAC0-4D38-9B12-DE8A060D6609}" destId="{78C71736-0F01-4253-9A7C-47CA7B67BE0B}" srcOrd="0" destOrd="0" parTransId="{4890EA20-9425-4935-8822-650377C3B748}" sibTransId="{42B5366F-4740-414D-A1DE-2CE9F1774921}"/>
    <dgm:cxn modelId="{950C2187-8AC3-4813-8766-6E7979269F51}" type="presOf" srcId="{78C71736-0F01-4253-9A7C-47CA7B67BE0B}" destId="{D0036205-250A-469C-8871-8A8EE3FE882C}" srcOrd="0" destOrd="0" presId="urn:microsoft.com/office/officeart/2005/8/layout/target2"/>
    <dgm:cxn modelId="{AF745386-A1BF-41C7-B57D-9FF2021B2111}" type="presParOf" srcId="{597282C4-195B-41BE-8E00-80C28E77D38C}" destId="{71E8144C-6167-42EB-83B3-ED58B6ABC044}" srcOrd="0" destOrd="0" presId="urn:microsoft.com/office/officeart/2005/8/layout/target2"/>
    <dgm:cxn modelId="{B4432B4A-0FE8-4D96-A209-DD3D3F7EAB60}" type="presParOf" srcId="{71E8144C-6167-42EB-83B3-ED58B6ABC044}" destId="{D0036205-250A-469C-8871-8A8EE3FE882C}" srcOrd="0" destOrd="0" presId="urn:microsoft.com/office/officeart/2005/8/layout/target2"/>
    <dgm:cxn modelId="{C2591E6D-6E25-4BC4-B05B-B94A42B11579}" type="presParOf" srcId="{71E8144C-6167-42EB-83B3-ED58B6ABC044}" destId="{23B633C0-ACC2-4494-A270-A2161269B03B}" srcOrd="1"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8278DB-C69E-4D96-B6DD-D983DC3F1212}" type="doc">
      <dgm:prSet loTypeId="urn:microsoft.com/office/officeart/2005/8/layout/pyramid2" loCatId="list" qsTypeId="urn:microsoft.com/office/officeart/2005/8/quickstyle/simple1" qsCatId="simple" csTypeId="urn:microsoft.com/office/officeart/2005/8/colors/accent1_3" csCatId="accent1" phldr="1"/>
      <dgm:spPr/>
    </dgm:pt>
    <dgm:pt modelId="{037B25D6-317D-43E2-85E3-123CC67C89B5}">
      <dgm:prSet/>
      <dgm:spPr>
        <a:solidFill>
          <a:srgbClr val="00B050">
            <a:alpha val="90000"/>
          </a:srgbClr>
        </a:solidFill>
      </dgm:spPr>
      <dgm:t>
        <a:bodyPr/>
        <a:lstStyle/>
        <a:p>
          <a:r>
            <a:rPr lang="pt-BR" b="0" smtClean="0">
              <a:effectLst>
                <a:outerShdw blurRad="38100" dist="38100" dir="2700000" algn="tl">
                  <a:srgbClr val="000000">
                    <a:alpha val="43137"/>
                  </a:srgbClr>
                </a:outerShdw>
              </a:effectLst>
            </a:rPr>
            <a:t>Advertência</a:t>
          </a:r>
          <a:endParaRPr lang="pt-BR" b="0">
            <a:effectLst>
              <a:outerShdw blurRad="38100" dist="38100" dir="2700000" algn="tl">
                <a:srgbClr val="000000">
                  <a:alpha val="43137"/>
                </a:srgbClr>
              </a:outerShdw>
            </a:effectLst>
          </a:endParaRPr>
        </a:p>
      </dgm:t>
    </dgm:pt>
    <dgm:pt modelId="{ADB33085-82C9-4EAE-9735-4ABB738CE5ED}" type="parTrans" cxnId="{E8D86171-F00D-4AD8-95CD-4B97977B2476}">
      <dgm:prSet/>
      <dgm:spPr/>
      <dgm:t>
        <a:bodyPr/>
        <a:lstStyle/>
        <a:p>
          <a:endParaRPr lang="pt-BR"/>
        </a:p>
      </dgm:t>
    </dgm:pt>
    <dgm:pt modelId="{48372A2A-2B9E-4A52-852B-508BD4ADDE76}" type="sibTrans" cxnId="{E8D86171-F00D-4AD8-95CD-4B97977B2476}">
      <dgm:prSet/>
      <dgm:spPr/>
      <dgm:t>
        <a:bodyPr/>
        <a:lstStyle/>
        <a:p>
          <a:endParaRPr lang="pt-BR"/>
        </a:p>
      </dgm:t>
    </dgm:pt>
    <dgm:pt modelId="{6EA93DBD-5917-4D4A-8306-6E04A5458D46}">
      <dgm:prSet/>
      <dgm:spPr>
        <a:solidFill>
          <a:srgbClr val="FFFF00">
            <a:alpha val="90000"/>
          </a:srgbClr>
        </a:solidFill>
      </dgm:spPr>
      <dgm:t>
        <a:bodyPr/>
        <a:lstStyle/>
        <a:p>
          <a:r>
            <a:rPr lang="pt-BR" b="0" dirty="0" smtClean="0">
              <a:effectLst>
                <a:outerShdw blurRad="38100" dist="38100" dir="2700000" algn="tl">
                  <a:srgbClr val="000000">
                    <a:alpha val="43137"/>
                  </a:srgbClr>
                </a:outerShdw>
              </a:effectLst>
            </a:rPr>
            <a:t>Suspensão de até 2 anos para chamamento público e celebrar Termos na  esfera de governo sancionadora</a:t>
          </a:r>
          <a:endParaRPr lang="pt-BR" b="0" dirty="0">
            <a:effectLst>
              <a:outerShdw blurRad="38100" dist="38100" dir="2700000" algn="tl">
                <a:srgbClr val="000000">
                  <a:alpha val="43137"/>
                </a:srgbClr>
              </a:outerShdw>
            </a:effectLst>
          </a:endParaRPr>
        </a:p>
      </dgm:t>
    </dgm:pt>
    <dgm:pt modelId="{EEB0093E-7773-48FC-8E85-E267434E105D}" type="parTrans" cxnId="{559384A9-FEE8-4736-8122-2DC868AE9793}">
      <dgm:prSet/>
      <dgm:spPr/>
      <dgm:t>
        <a:bodyPr/>
        <a:lstStyle/>
        <a:p>
          <a:endParaRPr lang="pt-BR"/>
        </a:p>
      </dgm:t>
    </dgm:pt>
    <dgm:pt modelId="{E60742A9-58E4-4E3D-B0F8-4BBD37D201FE}" type="sibTrans" cxnId="{559384A9-FEE8-4736-8122-2DC868AE9793}">
      <dgm:prSet/>
      <dgm:spPr/>
      <dgm:t>
        <a:bodyPr/>
        <a:lstStyle/>
        <a:p>
          <a:endParaRPr lang="pt-BR"/>
        </a:p>
      </dgm:t>
    </dgm:pt>
    <dgm:pt modelId="{1B62B3AD-C46A-412A-BFF1-EA581A30B70C}">
      <dgm:prSet/>
      <dgm:spPr>
        <a:solidFill>
          <a:srgbClr val="FF2F2F">
            <a:alpha val="89804"/>
          </a:srgbClr>
        </a:solidFill>
      </dgm:spPr>
      <dgm:t>
        <a:bodyPr/>
        <a:lstStyle/>
        <a:p>
          <a:r>
            <a:rPr lang="pt-BR" b="0" smtClean="0">
              <a:effectLst>
                <a:outerShdw blurRad="38100" dist="38100" dir="2700000" algn="tl">
                  <a:srgbClr val="000000">
                    <a:alpha val="43137"/>
                  </a:srgbClr>
                </a:outerShdw>
              </a:effectLst>
            </a:rPr>
            <a:t>Inidoneidade – todas as esferas de governo</a:t>
          </a:r>
          <a:endParaRPr lang="pt-BR" b="0">
            <a:effectLst>
              <a:outerShdw blurRad="38100" dist="38100" dir="2700000" algn="tl">
                <a:srgbClr val="000000">
                  <a:alpha val="43137"/>
                </a:srgbClr>
              </a:outerShdw>
            </a:effectLst>
          </a:endParaRPr>
        </a:p>
      </dgm:t>
    </dgm:pt>
    <dgm:pt modelId="{96728C22-5456-419C-8CB4-2414DAFE1AFE}" type="parTrans" cxnId="{FC0243F5-CDCD-4D3C-8D6D-28568E50523C}">
      <dgm:prSet/>
      <dgm:spPr/>
      <dgm:t>
        <a:bodyPr/>
        <a:lstStyle/>
        <a:p>
          <a:endParaRPr lang="pt-BR"/>
        </a:p>
      </dgm:t>
    </dgm:pt>
    <dgm:pt modelId="{9D46287A-AECE-441C-B3AE-E32DD3C54EDA}" type="sibTrans" cxnId="{FC0243F5-CDCD-4D3C-8D6D-28568E50523C}">
      <dgm:prSet/>
      <dgm:spPr/>
      <dgm:t>
        <a:bodyPr/>
        <a:lstStyle/>
        <a:p>
          <a:endParaRPr lang="pt-BR"/>
        </a:p>
      </dgm:t>
    </dgm:pt>
    <dgm:pt modelId="{DF0189C8-F752-472E-8C9F-C19C8E97FFA4}" type="pres">
      <dgm:prSet presAssocID="{8C8278DB-C69E-4D96-B6DD-D983DC3F1212}" presName="compositeShape" presStyleCnt="0">
        <dgm:presLayoutVars>
          <dgm:dir/>
          <dgm:resizeHandles/>
        </dgm:presLayoutVars>
      </dgm:prSet>
      <dgm:spPr/>
    </dgm:pt>
    <dgm:pt modelId="{915EE66B-B845-4D1C-8F79-2207617D4B63}" type="pres">
      <dgm:prSet presAssocID="{8C8278DB-C69E-4D96-B6DD-D983DC3F1212}" presName="pyramid" presStyleLbl="node1" presStyleIdx="0" presStyleCnt="1"/>
      <dgm:spPr>
        <a:solidFill>
          <a:schemeClr val="tx2">
            <a:lumMod val="40000"/>
            <a:lumOff val="60000"/>
          </a:schemeClr>
        </a:solidFill>
      </dgm:spPr>
    </dgm:pt>
    <dgm:pt modelId="{A88FD768-EB7B-451A-8118-DD473E73F796}" type="pres">
      <dgm:prSet presAssocID="{8C8278DB-C69E-4D96-B6DD-D983DC3F1212}" presName="theList" presStyleCnt="0"/>
      <dgm:spPr/>
    </dgm:pt>
    <dgm:pt modelId="{4ED7094D-A384-41E5-A137-A99D06CF48AB}" type="pres">
      <dgm:prSet presAssocID="{037B25D6-317D-43E2-85E3-123CC67C89B5}" presName="aNode" presStyleLbl="fgAcc1" presStyleIdx="0" presStyleCnt="3" custLinFactNeighborX="2313">
        <dgm:presLayoutVars>
          <dgm:bulletEnabled val="1"/>
        </dgm:presLayoutVars>
      </dgm:prSet>
      <dgm:spPr/>
      <dgm:t>
        <a:bodyPr/>
        <a:lstStyle/>
        <a:p>
          <a:endParaRPr lang="pt-BR"/>
        </a:p>
      </dgm:t>
    </dgm:pt>
    <dgm:pt modelId="{16B40776-D16B-4E1F-B9AE-F43CF50F09DF}" type="pres">
      <dgm:prSet presAssocID="{037B25D6-317D-43E2-85E3-123CC67C89B5}" presName="aSpace" presStyleCnt="0"/>
      <dgm:spPr/>
    </dgm:pt>
    <dgm:pt modelId="{0969F7D3-F33B-4C25-8E50-69F51EC85DF2}" type="pres">
      <dgm:prSet presAssocID="{6EA93DBD-5917-4D4A-8306-6E04A5458D46}" presName="aNode" presStyleLbl="fgAcc1" presStyleIdx="1" presStyleCnt="3">
        <dgm:presLayoutVars>
          <dgm:bulletEnabled val="1"/>
        </dgm:presLayoutVars>
      </dgm:prSet>
      <dgm:spPr/>
      <dgm:t>
        <a:bodyPr/>
        <a:lstStyle/>
        <a:p>
          <a:endParaRPr lang="pt-BR"/>
        </a:p>
      </dgm:t>
    </dgm:pt>
    <dgm:pt modelId="{A5F958BD-5702-4133-BE66-6410231744C6}" type="pres">
      <dgm:prSet presAssocID="{6EA93DBD-5917-4D4A-8306-6E04A5458D46}" presName="aSpace" presStyleCnt="0"/>
      <dgm:spPr/>
    </dgm:pt>
    <dgm:pt modelId="{A93F88A3-23F7-414A-B9B9-BBF4D8E077C9}" type="pres">
      <dgm:prSet presAssocID="{1B62B3AD-C46A-412A-BFF1-EA581A30B70C}" presName="aNode" presStyleLbl="fgAcc1" presStyleIdx="2" presStyleCnt="3">
        <dgm:presLayoutVars>
          <dgm:bulletEnabled val="1"/>
        </dgm:presLayoutVars>
      </dgm:prSet>
      <dgm:spPr/>
      <dgm:t>
        <a:bodyPr/>
        <a:lstStyle/>
        <a:p>
          <a:endParaRPr lang="pt-BR"/>
        </a:p>
      </dgm:t>
    </dgm:pt>
    <dgm:pt modelId="{97A4C572-117D-41CC-B963-4B71411FEE2B}" type="pres">
      <dgm:prSet presAssocID="{1B62B3AD-C46A-412A-BFF1-EA581A30B70C}" presName="aSpace" presStyleCnt="0"/>
      <dgm:spPr/>
    </dgm:pt>
  </dgm:ptLst>
  <dgm:cxnLst>
    <dgm:cxn modelId="{E8D86171-F00D-4AD8-95CD-4B97977B2476}" srcId="{8C8278DB-C69E-4D96-B6DD-D983DC3F1212}" destId="{037B25D6-317D-43E2-85E3-123CC67C89B5}" srcOrd="0" destOrd="0" parTransId="{ADB33085-82C9-4EAE-9735-4ABB738CE5ED}" sibTransId="{48372A2A-2B9E-4A52-852B-508BD4ADDE76}"/>
    <dgm:cxn modelId="{A19C191E-F8C7-4FFF-95FC-A5273B2DFFCF}" type="presOf" srcId="{037B25D6-317D-43E2-85E3-123CC67C89B5}" destId="{4ED7094D-A384-41E5-A137-A99D06CF48AB}" srcOrd="0" destOrd="0" presId="urn:microsoft.com/office/officeart/2005/8/layout/pyramid2"/>
    <dgm:cxn modelId="{03F204BE-2396-411A-A653-A0DFCB076F52}" type="presOf" srcId="{6EA93DBD-5917-4D4A-8306-6E04A5458D46}" destId="{0969F7D3-F33B-4C25-8E50-69F51EC85DF2}" srcOrd="0" destOrd="0" presId="urn:microsoft.com/office/officeart/2005/8/layout/pyramid2"/>
    <dgm:cxn modelId="{ECCD9944-FE28-4FE9-B759-1C67B755D401}" type="presOf" srcId="{1B62B3AD-C46A-412A-BFF1-EA581A30B70C}" destId="{A93F88A3-23F7-414A-B9B9-BBF4D8E077C9}" srcOrd="0" destOrd="0" presId="urn:microsoft.com/office/officeart/2005/8/layout/pyramid2"/>
    <dgm:cxn modelId="{559384A9-FEE8-4736-8122-2DC868AE9793}" srcId="{8C8278DB-C69E-4D96-B6DD-D983DC3F1212}" destId="{6EA93DBD-5917-4D4A-8306-6E04A5458D46}" srcOrd="1" destOrd="0" parTransId="{EEB0093E-7773-48FC-8E85-E267434E105D}" sibTransId="{E60742A9-58E4-4E3D-B0F8-4BBD37D201FE}"/>
    <dgm:cxn modelId="{925E99BD-E537-499A-B7BE-4ECE2C865DA7}" type="presOf" srcId="{8C8278DB-C69E-4D96-B6DD-D983DC3F1212}" destId="{DF0189C8-F752-472E-8C9F-C19C8E97FFA4}" srcOrd="0" destOrd="0" presId="urn:microsoft.com/office/officeart/2005/8/layout/pyramid2"/>
    <dgm:cxn modelId="{FC0243F5-CDCD-4D3C-8D6D-28568E50523C}" srcId="{8C8278DB-C69E-4D96-B6DD-D983DC3F1212}" destId="{1B62B3AD-C46A-412A-BFF1-EA581A30B70C}" srcOrd="2" destOrd="0" parTransId="{96728C22-5456-419C-8CB4-2414DAFE1AFE}" sibTransId="{9D46287A-AECE-441C-B3AE-E32DD3C54EDA}"/>
    <dgm:cxn modelId="{80426DA3-6052-4E59-9E34-F13018A7483D}" type="presParOf" srcId="{DF0189C8-F752-472E-8C9F-C19C8E97FFA4}" destId="{915EE66B-B845-4D1C-8F79-2207617D4B63}" srcOrd="0" destOrd="0" presId="urn:microsoft.com/office/officeart/2005/8/layout/pyramid2"/>
    <dgm:cxn modelId="{4C934634-D996-4A86-9A15-94131575A947}" type="presParOf" srcId="{DF0189C8-F752-472E-8C9F-C19C8E97FFA4}" destId="{A88FD768-EB7B-451A-8118-DD473E73F796}" srcOrd="1" destOrd="0" presId="urn:microsoft.com/office/officeart/2005/8/layout/pyramid2"/>
    <dgm:cxn modelId="{74CCB21A-8511-4E13-AB8E-CC05D6F1E3B6}" type="presParOf" srcId="{A88FD768-EB7B-451A-8118-DD473E73F796}" destId="{4ED7094D-A384-41E5-A137-A99D06CF48AB}" srcOrd="0" destOrd="0" presId="urn:microsoft.com/office/officeart/2005/8/layout/pyramid2"/>
    <dgm:cxn modelId="{C763393E-15B9-4393-BDA3-D32A31A55CA0}" type="presParOf" srcId="{A88FD768-EB7B-451A-8118-DD473E73F796}" destId="{16B40776-D16B-4E1F-B9AE-F43CF50F09DF}" srcOrd="1" destOrd="0" presId="urn:microsoft.com/office/officeart/2005/8/layout/pyramid2"/>
    <dgm:cxn modelId="{A9C4138D-BC2E-4D2E-AB90-45224119754D}" type="presParOf" srcId="{A88FD768-EB7B-451A-8118-DD473E73F796}" destId="{0969F7D3-F33B-4C25-8E50-69F51EC85DF2}" srcOrd="2" destOrd="0" presId="urn:microsoft.com/office/officeart/2005/8/layout/pyramid2"/>
    <dgm:cxn modelId="{D795E38E-976F-41A4-B076-0961D537A8EE}" type="presParOf" srcId="{A88FD768-EB7B-451A-8118-DD473E73F796}" destId="{A5F958BD-5702-4133-BE66-6410231744C6}" srcOrd="3" destOrd="0" presId="urn:microsoft.com/office/officeart/2005/8/layout/pyramid2"/>
    <dgm:cxn modelId="{4EBF6487-BBE9-443A-8217-98C39E5FD674}" type="presParOf" srcId="{A88FD768-EB7B-451A-8118-DD473E73F796}" destId="{A93F88A3-23F7-414A-B9B9-BBF4D8E077C9}" srcOrd="4" destOrd="0" presId="urn:microsoft.com/office/officeart/2005/8/layout/pyramid2"/>
    <dgm:cxn modelId="{B33F30F4-F1F2-4034-8213-F0415EF36F52}" type="presParOf" srcId="{A88FD768-EB7B-451A-8118-DD473E73F796}" destId="{97A4C572-117D-41CC-B963-4B71411FEE2B}"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08AA27-78C4-4F22-9586-A6AA4B162A73}" type="doc">
      <dgm:prSet loTypeId="urn:microsoft.com/office/officeart/2005/8/layout/process2" loCatId="process" qsTypeId="urn:microsoft.com/office/officeart/2005/8/quickstyle/simple4" qsCatId="simple" csTypeId="urn:microsoft.com/office/officeart/2005/8/colors/accent1_3" csCatId="accent1" phldr="1"/>
      <dgm:spPr/>
    </dgm:pt>
    <dgm:pt modelId="{CDB94E4D-F956-4DFD-9A3C-1C3440097EC8}">
      <dgm:prSet phldrT="[Texto]" custT="1"/>
      <dgm:spPr/>
      <dgm:t>
        <a:bodyPr/>
        <a:lstStyle/>
        <a:p>
          <a:r>
            <a:rPr lang="en-US" sz="1400" b="1" dirty="0" err="1" smtClean="0"/>
            <a:t>Processo</a:t>
          </a:r>
          <a:r>
            <a:rPr lang="en-US" sz="1400" b="1" dirty="0" smtClean="0"/>
            <a:t> </a:t>
          </a:r>
        </a:p>
        <a:p>
          <a:r>
            <a:rPr lang="en-US" sz="1400" b="1" dirty="0" err="1" smtClean="0"/>
            <a:t>Administrativo</a:t>
          </a:r>
          <a:endParaRPr lang="pt-BR" sz="1400" b="1" dirty="0"/>
        </a:p>
      </dgm:t>
    </dgm:pt>
    <dgm:pt modelId="{CE866D78-D5A0-4FF2-9004-8C1D8D80609C}" type="parTrans" cxnId="{C99FED22-8229-4531-8908-3AB30167E27E}">
      <dgm:prSet/>
      <dgm:spPr/>
      <dgm:t>
        <a:bodyPr/>
        <a:lstStyle/>
        <a:p>
          <a:endParaRPr lang="pt-BR" sz="2400" b="1"/>
        </a:p>
      </dgm:t>
    </dgm:pt>
    <dgm:pt modelId="{A2A3C42B-0766-4704-87C6-AB0C30230386}" type="sibTrans" cxnId="{C99FED22-8229-4531-8908-3AB30167E27E}">
      <dgm:prSet custT="1"/>
      <dgm:spPr/>
      <dgm:t>
        <a:bodyPr/>
        <a:lstStyle/>
        <a:p>
          <a:endParaRPr lang="pt-BR" sz="3200" b="1"/>
        </a:p>
      </dgm:t>
    </dgm:pt>
    <dgm:pt modelId="{59428681-4E7A-488A-86C0-CE8AC724FA03}">
      <dgm:prSet phldrT="[Texto]" custT="1"/>
      <dgm:spPr/>
      <dgm:t>
        <a:bodyPr/>
        <a:lstStyle/>
        <a:p>
          <a:r>
            <a:rPr lang="en-US" sz="1400" b="1" dirty="0" err="1" smtClean="0"/>
            <a:t>Defesa</a:t>
          </a:r>
          <a:r>
            <a:rPr lang="en-US" sz="1400" b="1" dirty="0" smtClean="0"/>
            <a:t> </a:t>
          </a:r>
          <a:r>
            <a:rPr lang="en-US" sz="1400" b="1" dirty="0" err="1" smtClean="0"/>
            <a:t>Prévia</a:t>
          </a:r>
          <a:endParaRPr lang="pt-BR" sz="1400" b="1" dirty="0"/>
        </a:p>
      </dgm:t>
    </dgm:pt>
    <dgm:pt modelId="{2CEFD11C-3BD9-4953-9F3D-7D3A25C4E1C6}" type="parTrans" cxnId="{1D2BB948-C56E-40B7-A6F4-AE9798943A70}">
      <dgm:prSet/>
      <dgm:spPr/>
      <dgm:t>
        <a:bodyPr/>
        <a:lstStyle/>
        <a:p>
          <a:endParaRPr lang="pt-BR" sz="2400" b="1"/>
        </a:p>
      </dgm:t>
    </dgm:pt>
    <dgm:pt modelId="{498B9FA7-B080-4CDB-BF50-A4310E6518BE}" type="sibTrans" cxnId="{1D2BB948-C56E-40B7-A6F4-AE9798943A70}">
      <dgm:prSet custT="1"/>
      <dgm:spPr/>
      <dgm:t>
        <a:bodyPr/>
        <a:lstStyle/>
        <a:p>
          <a:endParaRPr lang="pt-BR" sz="3200" b="1"/>
        </a:p>
      </dgm:t>
    </dgm:pt>
    <dgm:pt modelId="{6CC6BA3E-6E87-4036-9D68-625348C868C5}">
      <dgm:prSet phldrT="[Texto]" custT="1"/>
      <dgm:spPr/>
      <dgm:t>
        <a:bodyPr/>
        <a:lstStyle/>
        <a:p>
          <a:r>
            <a:rPr lang="en-US" sz="1400" b="1" dirty="0" err="1" smtClean="0"/>
            <a:t>Penalidade</a:t>
          </a:r>
          <a:r>
            <a:rPr lang="en-US" sz="1400" b="1" dirty="0" smtClean="0"/>
            <a:t> </a:t>
          </a:r>
          <a:r>
            <a:rPr lang="en-US" sz="1400" b="1" dirty="0" err="1" smtClean="0"/>
            <a:t>aplicada</a:t>
          </a:r>
          <a:r>
            <a:rPr lang="en-US" sz="1400" b="1" dirty="0" smtClean="0"/>
            <a:t> </a:t>
          </a:r>
          <a:r>
            <a:rPr lang="en-US" sz="1400" b="1" dirty="0" err="1" smtClean="0"/>
            <a:t>pelo</a:t>
          </a:r>
          <a:r>
            <a:rPr lang="en-US" sz="1400" b="1" dirty="0" smtClean="0"/>
            <a:t> </a:t>
          </a:r>
          <a:r>
            <a:rPr lang="en-US" sz="1400" b="1" dirty="0" err="1" smtClean="0"/>
            <a:t>Secretário</a:t>
          </a:r>
          <a:endParaRPr lang="pt-BR" sz="1400" b="1" dirty="0"/>
        </a:p>
      </dgm:t>
    </dgm:pt>
    <dgm:pt modelId="{3510C855-EED7-4227-888B-EFC89EF09D8F}" type="parTrans" cxnId="{A0908401-2232-4F9E-8C5A-D677E32408DA}">
      <dgm:prSet/>
      <dgm:spPr/>
      <dgm:t>
        <a:bodyPr/>
        <a:lstStyle/>
        <a:p>
          <a:endParaRPr lang="pt-BR" sz="2400" b="1"/>
        </a:p>
      </dgm:t>
    </dgm:pt>
    <dgm:pt modelId="{7EB6FDCE-366D-4D23-A0AC-8EB36DAFA24B}" type="sibTrans" cxnId="{A0908401-2232-4F9E-8C5A-D677E32408DA}">
      <dgm:prSet custT="1"/>
      <dgm:spPr/>
      <dgm:t>
        <a:bodyPr/>
        <a:lstStyle/>
        <a:p>
          <a:endParaRPr lang="pt-BR" sz="3200" b="1"/>
        </a:p>
      </dgm:t>
    </dgm:pt>
    <dgm:pt modelId="{741A3B22-95AE-429E-9B3B-3E758A9FDEDB}">
      <dgm:prSet phldrT="[Texto]" custT="1"/>
      <dgm:spPr/>
      <dgm:t>
        <a:bodyPr/>
        <a:lstStyle/>
        <a:p>
          <a:r>
            <a:rPr lang="en-US" sz="1400" b="1" dirty="0" err="1" smtClean="0"/>
            <a:t>Só</a:t>
          </a:r>
          <a:r>
            <a:rPr lang="en-US" sz="1400" b="1" dirty="0" smtClean="0"/>
            <a:t> o </a:t>
          </a:r>
          <a:r>
            <a:rPr lang="en-US" sz="1400" b="1" dirty="0" err="1" smtClean="0"/>
            <a:t>Secretário</a:t>
          </a:r>
          <a:r>
            <a:rPr lang="en-US" sz="1400" b="1" dirty="0" smtClean="0"/>
            <a:t> </a:t>
          </a:r>
          <a:r>
            <a:rPr lang="en-US" sz="1400" b="1" dirty="0" err="1" smtClean="0"/>
            <a:t>pode</a:t>
          </a:r>
          <a:r>
            <a:rPr lang="en-US" sz="1400" b="1" dirty="0" smtClean="0"/>
            <a:t> </a:t>
          </a:r>
          <a:r>
            <a:rPr lang="en-US" sz="1400" b="1" dirty="0" err="1" smtClean="0"/>
            <a:t>reabilitar</a:t>
          </a:r>
          <a:r>
            <a:rPr lang="en-US" sz="1400" b="1" dirty="0" smtClean="0"/>
            <a:t> a OSC</a:t>
          </a:r>
          <a:endParaRPr lang="pt-BR" sz="1400" b="1" dirty="0"/>
        </a:p>
      </dgm:t>
    </dgm:pt>
    <dgm:pt modelId="{859BC275-FD18-46EE-9DD5-4A658967102D}" type="parTrans" cxnId="{47F66E0D-0100-4D75-8575-BE6179100B43}">
      <dgm:prSet/>
      <dgm:spPr/>
      <dgm:t>
        <a:bodyPr/>
        <a:lstStyle/>
        <a:p>
          <a:endParaRPr lang="pt-BR" sz="2400" b="1"/>
        </a:p>
      </dgm:t>
    </dgm:pt>
    <dgm:pt modelId="{4F6D8077-56E6-4489-8B43-AD073F55CA27}" type="sibTrans" cxnId="{47F66E0D-0100-4D75-8575-BE6179100B43}">
      <dgm:prSet custT="1"/>
      <dgm:spPr/>
      <dgm:t>
        <a:bodyPr/>
        <a:lstStyle/>
        <a:p>
          <a:endParaRPr lang="pt-BR" sz="3200" b="1"/>
        </a:p>
      </dgm:t>
    </dgm:pt>
    <dgm:pt modelId="{738572BA-BBD2-401B-845F-476331E0D836}">
      <dgm:prSet phldrT="[Texto]" custT="1"/>
      <dgm:spPr/>
      <dgm:t>
        <a:bodyPr/>
        <a:lstStyle/>
        <a:p>
          <a:r>
            <a:rPr lang="en-US" sz="1400" b="1" dirty="0" err="1" smtClean="0"/>
            <a:t>Reabilitação</a:t>
          </a:r>
          <a:r>
            <a:rPr lang="en-US" sz="1400" b="1" dirty="0" smtClean="0"/>
            <a:t> </a:t>
          </a:r>
          <a:r>
            <a:rPr lang="en-US" sz="1400" b="1" dirty="0" err="1" smtClean="0"/>
            <a:t>depende</a:t>
          </a:r>
          <a:r>
            <a:rPr lang="en-US" sz="1400" b="1" dirty="0" smtClean="0"/>
            <a:t> do </a:t>
          </a:r>
          <a:r>
            <a:rPr lang="en-US" sz="1400" b="1" dirty="0" err="1" smtClean="0"/>
            <a:t>transcurso</a:t>
          </a:r>
          <a:r>
            <a:rPr lang="en-US" sz="1400" b="1" dirty="0" smtClean="0"/>
            <a:t> do </a:t>
          </a:r>
          <a:r>
            <a:rPr lang="en-US" sz="1400" b="1" dirty="0" err="1" smtClean="0"/>
            <a:t>prazo</a:t>
          </a:r>
          <a:r>
            <a:rPr lang="en-US" sz="1400" b="1" dirty="0" smtClean="0"/>
            <a:t> e </a:t>
          </a:r>
          <a:r>
            <a:rPr lang="en-US" sz="1400" b="1" dirty="0" err="1" smtClean="0"/>
            <a:t>ressarcimento</a:t>
          </a:r>
          <a:r>
            <a:rPr lang="en-US" sz="1400" b="1" dirty="0" smtClean="0"/>
            <a:t> do  </a:t>
          </a:r>
          <a:r>
            <a:rPr lang="en-US" sz="1400" b="1" dirty="0" err="1" smtClean="0"/>
            <a:t>prejuízo</a:t>
          </a:r>
          <a:endParaRPr lang="pt-BR" sz="1400" b="1" dirty="0"/>
        </a:p>
      </dgm:t>
    </dgm:pt>
    <dgm:pt modelId="{CC231075-3AD8-4AA6-8919-F95F19191945}" type="parTrans" cxnId="{AD8529A2-12F5-4863-996B-3BB8A319E085}">
      <dgm:prSet/>
      <dgm:spPr/>
      <dgm:t>
        <a:bodyPr/>
        <a:lstStyle/>
        <a:p>
          <a:endParaRPr lang="pt-BR" sz="2400" b="1"/>
        </a:p>
      </dgm:t>
    </dgm:pt>
    <dgm:pt modelId="{A86B070E-8479-46EE-9A92-365486CBDD5C}" type="sibTrans" cxnId="{AD8529A2-12F5-4863-996B-3BB8A319E085}">
      <dgm:prSet/>
      <dgm:spPr/>
      <dgm:t>
        <a:bodyPr/>
        <a:lstStyle/>
        <a:p>
          <a:endParaRPr lang="pt-BR" sz="2400" b="1"/>
        </a:p>
      </dgm:t>
    </dgm:pt>
    <dgm:pt modelId="{985B08FC-60D0-46BE-B3B8-672C5FCAAD44}" type="pres">
      <dgm:prSet presAssocID="{2508AA27-78C4-4F22-9586-A6AA4B162A73}" presName="linearFlow" presStyleCnt="0">
        <dgm:presLayoutVars>
          <dgm:resizeHandles val="exact"/>
        </dgm:presLayoutVars>
      </dgm:prSet>
      <dgm:spPr/>
    </dgm:pt>
    <dgm:pt modelId="{BDEFB16B-471C-4BC0-9DE4-35A41382B98F}" type="pres">
      <dgm:prSet presAssocID="{CDB94E4D-F956-4DFD-9A3C-1C3440097EC8}" presName="node" presStyleLbl="node1" presStyleIdx="0" presStyleCnt="5" custScaleX="117924" custLinFactNeighborX="-2948">
        <dgm:presLayoutVars>
          <dgm:bulletEnabled val="1"/>
        </dgm:presLayoutVars>
      </dgm:prSet>
      <dgm:spPr/>
      <dgm:t>
        <a:bodyPr/>
        <a:lstStyle/>
        <a:p>
          <a:endParaRPr lang="pt-BR"/>
        </a:p>
      </dgm:t>
    </dgm:pt>
    <dgm:pt modelId="{53C76A7F-64B3-47E5-9D88-72343623A237}" type="pres">
      <dgm:prSet presAssocID="{A2A3C42B-0766-4704-87C6-AB0C30230386}" presName="sibTrans" presStyleLbl="sibTrans2D1" presStyleIdx="0" presStyleCnt="4"/>
      <dgm:spPr/>
      <dgm:t>
        <a:bodyPr/>
        <a:lstStyle/>
        <a:p>
          <a:endParaRPr lang="pt-BR"/>
        </a:p>
      </dgm:t>
    </dgm:pt>
    <dgm:pt modelId="{959A2343-EDDF-41F4-B8B8-387C52F2D205}" type="pres">
      <dgm:prSet presAssocID="{A2A3C42B-0766-4704-87C6-AB0C30230386}" presName="connectorText" presStyleLbl="sibTrans2D1" presStyleIdx="0" presStyleCnt="4"/>
      <dgm:spPr/>
      <dgm:t>
        <a:bodyPr/>
        <a:lstStyle/>
        <a:p>
          <a:endParaRPr lang="pt-BR"/>
        </a:p>
      </dgm:t>
    </dgm:pt>
    <dgm:pt modelId="{33D8D5D4-4D36-494C-9011-1591E9BA749E}" type="pres">
      <dgm:prSet presAssocID="{59428681-4E7A-488A-86C0-CE8AC724FA03}" presName="node" presStyleLbl="node1" presStyleIdx="1" presStyleCnt="5" custScaleX="117924" custLinFactNeighborX="1187" custLinFactNeighborY="26021">
        <dgm:presLayoutVars>
          <dgm:bulletEnabled val="1"/>
        </dgm:presLayoutVars>
      </dgm:prSet>
      <dgm:spPr/>
      <dgm:t>
        <a:bodyPr/>
        <a:lstStyle/>
        <a:p>
          <a:endParaRPr lang="pt-BR"/>
        </a:p>
      </dgm:t>
    </dgm:pt>
    <dgm:pt modelId="{082E1988-4BC5-427F-8AF3-5F89E18D8F34}" type="pres">
      <dgm:prSet presAssocID="{498B9FA7-B080-4CDB-BF50-A4310E6518BE}" presName="sibTrans" presStyleLbl="sibTrans2D1" presStyleIdx="1" presStyleCnt="4"/>
      <dgm:spPr/>
      <dgm:t>
        <a:bodyPr/>
        <a:lstStyle/>
        <a:p>
          <a:endParaRPr lang="pt-BR"/>
        </a:p>
      </dgm:t>
    </dgm:pt>
    <dgm:pt modelId="{820C46AF-D255-4C17-ABCE-FDEAAFC96A1C}" type="pres">
      <dgm:prSet presAssocID="{498B9FA7-B080-4CDB-BF50-A4310E6518BE}" presName="connectorText" presStyleLbl="sibTrans2D1" presStyleIdx="1" presStyleCnt="4"/>
      <dgm:spPr/>
      <dgm:t>
        <a:bodyPr/>
        <a:lstStyle/>
        <a:p>
          <a:endParaRPr lang="pt-BR"/>
        </a:p>
      </dgm:t>
    </dgm:pt>
    <dgm:pt modelId="{A6E7E518-E2BD-4CDC-80DF-89E49EA14083}" type="pres">
      <dgm:prSet presAssocID="{6CC6BA3E-6E87-4036-9D68-625348C868C5}" presName="node" presStyleLbl="node1" presStyleIdx="2" presStyleCnt="5" custScaleX="117924">
        <dgm:presLayoutVars>
          <dgm:bulletEnabled val="1"/>
        </dgm:presLayoutVars>
      </dgm:prSet>
      <dgm:spPr/>
      <dgm:t>
        <a:bodyPr/>
        <a:lstStyle/>
        <a:p>
          <a:endParaRPr lang="pt-BR"/>
        </a:p>
      </dgm:t>
    </dgm:pt>
    <dgm:pt modelId="{7DBB3AC2-373C-4916-94C6-9F61AF7498E1}" type="pres">
      <dgm:prSet presAssocID="{7EB6FDCE-366D-4D23-A0AC-8EB36DAFA24B}" presName="sibTrans" presStyleLbl="sibTrans2D1" presStyleIdx="2" presStyleCnt="4"/>
      <dgm:spPr/>
      <dgm:t>
        <a:bodyPr/>
        <a:lstStyle/>
        <a:p>
          <a:endParaRPr lang="pt-BR"/>
        </a:p>
      </dgm:t>
    </dgm:pt>
    <dgm:pt modelId="{9918181F-2D2A-4834-8555-2EAE28380FF8}" type="pres">
      <dgm:prSet presAssocID="{7EB6FDCE-366D-4D23-A0AC-8EB36DAFA24B}" presName="connectorText" presStyleLbl="sibTrans2D1" presStyleIdx="2" presStyleCnt="4"/>
      <dgm:spPr/>
      <dgm:t>
        <a:bodyPr/>
        <a:lstStyle/>
        <a:p>
          <a:endParaRPr lang="pt-BR"/>
        </a:p>
      </dgm:t>
    </dgm:pt>
    <dgm:pt modelId="{2A7B747D-3CD8-493F-8B01-6C439D6D4A26}" type="pres">
      <dgm:prSet presAssocID="{741A3B22-95AE-429E-9B3B-3E758A9FDEDB}" presName="node" presStyleLbl="node1" presStyleIdx="3" presStyleCnt="5" custScaleX="117924">
        <dgm:presLayoutVars>
          <dgm:bulletEnabled val="1"/>
        </dgm:presLayoutVars>
      </dgm:prSet>
      <dgm:spPr/>
      <dgm:t>
        <a:bodyPr/>
        <a:lstStyle/>
        <a:p>
          <a:endParaRPr lang="pt-BR"/>
        </a:p>
      </dgm:t>
    </dgm:pt>
    <dgm:pt modelId="{B2CA61FC-8078-49EB-9AB3-46134071BDD7}" type="pres">
      <dgm:prSet presAssocID="{4F6D8077-56E6-4489-8B43-AD073F55CA27}" presName="sibTrans" presStyleLbl="sibTrans2D1" presStyleIdx="3" presStyleCnt="4"/>
      <dgm:spPr/>
      <dgm:t>
        <a:bodyPr/>
        <a:lstStyle/>
        <a:p>
          <a:endParaRPr lang="pt-BR"/>
        </a:p>
      </dgm:t>
    </dgm:pt>
    <dgm:pt modelId="{BC65BC9F-8A21-47AD-8AFD-EEEDC08BBD38}" type="pres">
      <dgm:prSet presAssocID="{4F6D8077-56E6-4489-8B43-AD073F55CA27}" presName="connectorText" presStyleLbl="sibTrans2D1" presStyleIdx="3" presStyleCnt="4"/>
      <dgm:spPr/>
      <dgm:t>
        <a:bodyPr/>
        <a:lstStyle/>
        <a:p>
          <a:endParaRPr lang="pt-BR"/>
        </a:p>
      </dgm:t>
    </dgm:pt>
    <dgm:pt modelId="{F506EB24-F6EA-4BB4-AE54-CA5E30BD3B7A}" type="pres">
      <dgm:prSet presAssocID="{738572BA-BBD2-401B-845F-476331E0D836}" presName="node" presStyleLbl="node1" presStyleIdx="4" presStyleCnt="5" custScaleX="117924">
        <dgm:presLayoutVars>
          <dgm:bulletEnabled val="1"/>
        </dgm:presLayoutVars>
      </dgm:prSet>
      <dgm:spPr/>
      <dgm:t>
        <a:bodyPr/>
        <a:lstStyle/>
        <a:p>
          <a:endParaRPr lang="pt-BR"/>
        </a:p>
      </dgm:t>
    </dgm:pt>
  </dgm:ptLst>
  <dgm:cxnLst>
    <dgm:cxn modelId="{74A60C49-8C37-448A-AC8E-6C80AF0036F8}" type="presOf" srcId="{A2A3C42B-0766-4704-87C6-AB0C30230386}" destId="{959A2343-EDDF-41F4-B8B8-387C52F2D205}" srcOrd="1" destOrd="0" presId="urn:microsoft.com/office/officeart/2005/8/layout/process2"/>
    <dgm:cxn modelId="{17AF93A7-5F9B-4CBC-960D-652DE0048BEE}" type="presOf" srcId="{498B9FA7-B080-4CDB-BF50-A4310E6518BE}" destId="{082E1988-4BC5-427F-8AF3-5F89E18D8F34}" srcOrd="0" destOrd="0" presId="urn:microsoft.com/office/officeart/2005/8/layout/process2"/>
    <dgm:cxn modelId="{76D9E18D-5E23-4794-80C5-5F610EF9ABDB}" type="presOf" srcId="{CDB94E4D-F956-4DFD-9A3C-1C3440097EC8}" destId="{BDEFB16B-471C-4BC0-9DE4-35A41382B98F}" srcOrd="0" destOrd="0" presId="urn:microsoft.com/office/officeart/2005/8/layout/process2"/>
    <dgm:cxn modelId="{AD8529A2-12F5-4863-996B-3BB8A319E085}" srcId="{2508AA27-78C4-4F22-9586-A6AA4B162A73}" destId="{738572BA-BBD2-401B-845F-476331E0D836}" srcOrd="4" destOrd="0" parTransId="{CC231075-3AD8-4AA6-8919-F95F19191945}" sibTransId="{A86B070E-8479-46EE-9A92-365486CBDD5C}"/>
    <dgm:cxn modelId="{0C39C78C-ACB9-4B56-B830-D8439D42D9C6}" type="presOf" srcId="{498B9FA7-B080-4CDB-BF50-A4310E6518BE}" destId="{820C46AF-D255-4C17-ABCE-FDEAAFC96A1C}" srcOrd="1" destOrd="0" presId="urn:microsoft.com/office/officeart/2005/8/layout/process2"/>
    <dgm:cxn modelId="{EC7B248B-D3B8-452D-97B5-0CD598CF2C8F}" type="presOf" srcId="{4F6D8077-56E6-4489-8B43-AD073F55CA27}" destId="{B2CA61FC-8078-49EB-9AB3-46134071BDD7}" srcOrd="0" destOrd="0" presId="urn:microsoft.com/office/officeart/2005/8/layout/process2"/>
    <dgm:cxn modelId="{C99FED22-8229-4531-8908-3AB30167E27E}" srcId="{2508AA27-78C4-4F22-9586-A6AA4B162A73}" destId="{CDB94E4D-F956-4DFD-9A3C-1C3440097EC8}" srcOrd="0" destOrd="0" parTransId="{CE866D78-D5A0-4FF2-9004-8C1D8D80609C}" sibTransId="{A2A3C42B-0766-4704-87C6-AB0C30230386}"/>
    <dgm:cxn modelId="{D21B82FF-5DD7-422A-888A-D02EBD92EF79}" type="presOf" srcId="{7EB6FDCE-366D-4D23-A0AC-8EB36DAFA24B}" destId="{7DBB3AC2-373C-4916-94C6-9F61AF7498E1}" srcOrd="0" destOrd="0" presId="urn:microsoft.com/office/officeart/2005/8/layout/process2"/>
    <dgm:cxn modelId="{C64CE47B-EEB1-41CF-B2EE-AFADCA40EABE}" type="presOf" srcId="{59428681-4E7A-488A-86C0-CE8AC724FA03}" destId="{33D8D5D4-4D36-494C-9011-1591E9BA749E}" srcOrd="0" destOrd="0" presId="urn:microsoft.com/office/officeart/2005/8/layout/process2"/>
    <dgm:cxn modelId="{A0908401-2232-4F9E-8C5A-D677E32408DA}" srcId="{2508AA27-78C4-4F22-9586-A6AA4B162A73}" destId="{6CC6BA3E-6E87-4036-9D68-625348C868C5}" srcOrd="2" destOrd="0" parTransId="{3510C855-EED7-4227-888B-EFC89EF09D8F}" sibTransId="{7EB6FDCE-366D-4D23-A0AC-8EB36DAFA24B}"/>
    <dgm:cxn modelId="{1EE4BAF0-71D5-4548-8D79-A32628126424}" type="presOf" srcId="{738572BA-BBD2-401B-845F-476331E0D836}" destId="{F506EB24-F6EA-4BB4-AE54-CA5E30BD3B7A}" srcOrd="0" destOrd="0" presId="urn:microsoft.com/office/officeart/2005/8/layout/process2"/>
    <dgm:cxn modelId="{1D2BB948-C56E-40B7-A6F4-AE9798943A70}" srcId="{2508AA27-78C4-4F22-9586-A6AA4B162A73}" destId="{59428681-4E7A-488A-86C0-CE8AC724FA03}" srcOrd="1" destOrd="0" parTransId="{2CEFD11C-3BD9-4953-9F3D-7D3A25C4E1C6}" sibTransId="{498B9FA7-B080-4CDB-BF50-A4310E6518BE}"/>
    <dgm:cxn modelId="{DE9E56E5-1853-4A80-988C-80CFBAC61310}" type="presOf" srcId="{A2A3C42B-0766-4704-87C6-AB0C30230386}" destId="{53C76A7F-64B3-47E5-9D88-72343623A237}" srcOrd="0" destOrd="0" presId="urn:microsoft.com/office/officeart/2005/8/layout/process2"/>
    <dgm:cxn modelId="{8D0D64E9-B382-4E52-B86F-4C42B3BDB742}" type="presOf" srcId="{2508AA27-78C4-4F22-9586-A6AA4B162A73}" destId="{985B08FC-60D0-46BE-B3B8-672C5FCAAD44}" srcOrd="0" destOrd="0" presId="urn:microsoft.com/office/officeart/2005/8/layout/process2"/>
    <dgm:cxn modelId="{4BCFA939-50EB-48FD-8A9A-49AB39E6C2AC}" type="presOf" srcId="{4F6D8077-56E6-4489-8B43-AD073F55CA27}" destId="{BC65BC9F-8A21-47AD-8AFD-EEEDC08BBD38}" srcOrd="1" destOrd="0" presId="urn:microsoft.com/office/officeart/2005/8/layout/process2"/>
    <dgm:cxn modelId="{01A1F3E6-0D40-4C8E-B610-1EA544324923}" type="presOf" srcId="{741A3B22-95AE-429E-9B3B-3E758A9FDEDB}" destId="{2A7B747D-3CD8-493F-8B01-6C439D6D4A26}" srcOrd="0" destOrd="0" presId="urn:microsoft.com/office/officeart/2005/8/layout/process2"/>
    <dgm:cxn modelId="{47F66E0D-0100-4D75-8575-BE6179100B43}" srcId="{2508AA27-78C4-4F22-9586-A6AA4B162A73}" destId="{741A3B22-95AE-429E-9B3B-3E758A9FDEDB}" srcOrd="3" destOrd="0" parTransId="{859BC275-FD18-46EE-9DD5-4A658967102D}" sibTransId="{4F6D8077-56E6-4489-8B43-AD073F55CA27}"/>
    <dgm:cxn modelId="{474A112B-3022-40BE-A5A2-B56506B43D7C}" type="presOf" srcId="{6CC6BA3E-6E87-4036-9D68-625348C868C5}" destId="{A6E7E518-E2BD-4CDC-80DF-89E49EA14083}" srcOrd="0" destOrd="0" presId="urn:microsoft.com/office/officeart/2005/8/layout/process2"/>
    <dgm:cxn modelId="{F8DD166B-E558-4D34-AAFA-893BA1F3159F}" type="presOf" srcId="{7EB6FDCE-366D-4D23-A0AC-8EB36DAFA24B}" destId="{9918181F-2D2A-4834-8555-2EAE28380FF8}" srcOrd="1" destOrd="0" presId="urn:microsoft.com/office/officeart/2005/8/layout/process2"/>
    <dgm:cxn modelId="{60CDDBE1-4440-44BB-9C4B-5AB64E1ACECF}" type="presParOf" srcId="{985B08FC-60D0-46BE-B3B8-672C5FCAAD44}" destId="{BDEFB16B-471C-4BC0-9DE4-35A41382B98F}" srcOrd="0" destOrd="0" presId="urn:microsoft.com/office/officeart/2005/8/layout/process2"/>
    <dgm:cxn modelId="{9F06D167-6F3F-449C-A4EA-9C4301B8F458}" type="presParOf" srcId="{985B08FC-60D0-46BE-B3B8-672C5FCAAD44}" destId="{53C76A7F-64B3-47E5-9D88-72343623A237}" srcOrd="1" destOrd="0" presId="urn:microsoft.com/office/officeart/2005/8/layout/process2"/>
    <dgm:cxn modelId="{C3697C44-FE25-4548-A0FC-9CB1DC2B29A1}" type="presParOf" srcId="{53C76A7F-64B3-47E5-9D88-72343623A237}" destId="{959A2343-EDDF-41F4-B8B8-387C52F2D205}" srcOrd="0" destOrd="0" presId="urn:microsoft.com/office/officeart/2005/8/layout/process2"/>
    <dgm:cxn modelId="{0BD63B74-D2BF-4425-AA5C-4386B3EE3281}" type="presParOf" srcId="{985B08FC-60D0-46BE-B3B8-672C5FCAAD44}" destId="{33D8D5D4-4D36-494C-9011-1591E9BA749E}" srcOrd="2" destOrd="0" presId="urn:microsoft.com/office/officeart/2005/8/layout/process2"/>
    <dgm:cxn modelId="{38FB013C-E371-45A7-A5A5-13120A7318E0}" type="presParOf" srcId="{985B08FC-60D0-46BE-B3B8-672C5FCAAD44}" destId="{082E1988-4BC5-427F-8AF3-5F89E18D8F34}" srcOrd="3" destOrd="0" presId="urn:microsoft.com/office/officeart/2005/8/layout/process2"/>
    <dgm:cxn modelId="{2017ACD0-6439-4FAE-B0E9-4D32EF16C4EA}" type="presParOf" srcId="{082E1988-4BC5-427F-8AF3-5F89E18D8F34}" destId="{820C46AF-D255-4C17-ABCE-FDEAAFC96A1C}" srcOrd="0" destOrd="0" presId="urn:microsoft.com/office/officeart/2005/8/layout/process2"/>
    <dgm:cxn modelId="{AF1FEBD6-45BA-40C6-A3D7-786C9401E9BA}" type="presParOf" srcId="{985B08FC-60D0-46BE-B3B8-672C5FCAAD44}" destId="{A6E7E518-E2BD-4CDC-80DF-89E49EA14083}" srcOrd="4" destOrd="0" presId="urn:microsoft.com/office/officeart/2005/8/layout/process2"/>
    <dgm:cxn modelId="{14009BE5-5E66-419C-B09F-73555848D992}" type="presParOf" srcId="{985B08FC-60D0-46BE-B3B8-672C5FCAAD44}" destId="{7DBB3AC2-373C-4916-94C6-9F61AF7498E1}" srcOrd="5" destOrd="0" presId="urn:microsoft.com/office/officeart/2005/8/layout/process2"/>
    <dgm:cxn modelId="{F538DB69-5E3F-4E3F-A15E-4B6DB6FDC900}" type="presParOf" srcId="{7DBB3AC2-373C-4916-94C6-9F61AF7498E1}" destId="{9918181F-2D2A-4834-8555-2EAE28380FF8}" srcOrd="0" destOrd="0" presId="urn:microsoft.com/office/officeart/2005/8/layout/process2"/>
    <dgm:cxn modelId="{FC729777-210C-4558-9A5B-8F67F9672591}" type="presParOf" srcId="{985B08FC-60D0-46BE-B3B8-672C5FCAAD44}" destId="{2A7B747D-3CD8-493F-8B01-6C439D6D4A26}" srcOrd="6" destOrd="0" presId="urn:microsoft.com/office/officeart/2005/8/layout/process2"/>
    <dgm:cxn modelId="{9A3B40DA-171D-4DEF-8404-D80ED325A3CB}" type="presParOf" srcId="{985B08FC-60D0-46BE-B3B8-672C5FCAAD44}" destId="{B2CA61FC-8078-49EB-9AB3-46134071BDD7}" srcOrd="7" destOrd="0" presId="urn:microsoft.com/office/officeart/2005/8/layout/process2"/>
    <dgm:cxn modelId="{580A8E11-895A-467C-8EE1-45CB6B13688C}" type="presParOf" srcId="{B2CA61FC-8078-49EB-9AB3-46134071BDD7}" destId="{BC65BC9F-8A21-47AD-8AFD-EEEDC08BBD38}" srcOrd="0" destOrd="0" presId="urn:microsoft.com/office/officeart/2005/8/layout/process2"/>
    <dgm:cxn modelId="{377E55A0-85D2-458F-83FE-ED4E1A574CA3}" type="presParOf" srcId="{985B08FC-60D0-46BE-B3B8-672C5FCAAD44}" destId="{F506EB24-F6EA-4BB4-AE54-CA5E30BD3B7A}" srcOrd="8"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61BE62-6FB6-4D53-9703-FED0A2B7430E}"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pt-BR"/>
        </a:p>
      </dgm:t>
    </dgm:pt>
    <dgm:pt modelId="{BD157514-E8D5-4BB4-905E-CA085D2F92EB}">
      <dgm:prSet phldrT="[Texto]"/>
      <dgm:spPr/>
      <dgm:t>
        <a:bodyPr/>
        <a:lstStyle/>
        <a:p>
          <a:r>
            <a:rPr lang="en-US" dirty="0" err="1" smtClean="0"/>
            <a:t>conta</a:t>
          </a:r>
          <a:r>
            <a:rPr lang="en-US" dirty="0" smtClean="0"/>
            <a:t> banco </a:t>
          </a:r>
          <a:r>
            <a:rPr lang="en-US" dirty="0" err="1" smtClean="0"/>
            <a:t>público</a:t>
          </a:r>
          <a:r>
            <a:rPr lang="en-US" dirty="0" smtClean="0"/>
            <a:t>;</a:t>
          </a:r>
          <a:endParaRPr lang="pt-BR" dirty="0"/>
        </a:p>
      </dgm:t>
    </dgm:pt>
    <dgm:pt modelId="{8C98C80C-1582-4502-A70F-9DCFD43B48F4}" type="parTrans" cxnId="{E7A7EDDF-C61D-467E-AAC2-A9DE5D84782B}">
      <dgm:prSet/>
      <dgm:spPr/>
      <dgm:t>
        <a:bodyPr/>
        <a:lstStyle/>
        <a:p>
          <a:endParaRPr lang="pt-BR"/>
        </a:p>
      </dgm:t>
    </dgm:pt>
    <dgm:pt modelId="{CDD5BA80-569D-43E7-B2EC-01F504B27BFA}" type="sibTrans" cxnId="{E7A7EDDF-C61D-467E-AAC2-A9DE5D84782B}">
      <dgm:prSet/>
      <dgm:spPr/>
      <dgm:t>
        <a:bodyPr/>
        <a:lstStyle/>
        <a:p>
          <a:endParaRPr lang="pt-BR"/>
        </a:p>
      </dgm:t>
    </dgm:pt>
    <dgm:pt modelId="{DE0B3075-2879-43BD-A045-B9E772F7BF11}">
      <dgm:prSet phldrT="[Texto]"/>
      <dgm:spPr/>
      <dgm:t>
        <a:bodyPr/>
        <a:lstStyle/>
        <a:p>
          <a:r>
            <a:rPr lang="en-US" dirty="0" err="1" smtClean="0"/>
            <a:t>Aplicações</a:t>
          </a:r>
          <a:r>
            <a:rPr lang="en-US" dirty="0" smtClean="0"/>
            <a:t> </a:t>
          </a:r>
          <a:r>
            <a:rPr lang="en-US" dirty="0" err="1" smtClean="0"/>
            <a:t>regradas</a:t>
          </a:r>
          <a:r>
            <a:rPr lang="en-US" dirty="0" smtClean="0"/>
            <a:t>;</a:t>
          </a:r>
          <a:endParaRPr lang="pt-BR" dirty="0"/>
        </a:p>
      </dgm:t>
    </dgm:pt>
    <dgm:pt modelId="{862C7006-FDEB-46E1-8ED6-DF592CAF058D}" type="parTrans" cxnId="{50973D7C-F5C2-4520-AB15-C9A08D3C8938}">
      <dgm:prSet/>
      <dgm:spPr/>
      <dgm:t>
        <a:bodyPr/>
        <a:lstStyle/>
        <a:p>
          <a:endParaRPr lang="pt-BR"/>
        </a:p>
      </dgm:t>
    </dgm:pt>
    <dgm:pt modelId="{45E70140-C773-4897-83E5-B4F8EE328EEC}" type="sibTrans" cxnId="{50973D7C-F5C2-4520-AB15-C9A08D3C8938}">
      <dgm:prSet/>
      <dgm:spPr/>
      <dgm:t>
        <a:bodyPr/>
        <a:lstStyle/>
        <a:p>
          <a:endParaRPr lang="pt-BR"/>
        </a:p>
      </dgm:t>
    </dgm:pt>
    <dgm:pt modelId="{1884C519-21A2-4505-9377-B74C1A683196}">
      <dgm:prSet phldrT="[Texto]"/>
      <dgm:spPr/>
      <dgm:t>
        <a:bodyPr/>
        <a:lstStyle/>
        <a:p>
          <a:r>
            <a:rPr lang="en-US" dirty="0" err="1" smtClean="0"/>
            <a:t>Pagamentos</a:t>
          </a:r>
          <a:r>
            <a:rPr lang="en-US" dirty="0" smtClean="0"/>
            <a:t> </a:t>
          </a:r>
          <a:r>
            <a:rPr lang="en-US" dirty="0" err="1" smtClean="0"/>
            <a:t>mediante</a:t>
          </a:r>
          <a:r>
            <a:rPr lang="en-US" dirty="0" smtClean="0"/>
            <a:t> </a:t>
          </a:r>
          <a:r>
            <a:rPr lang="en-US" dirty="0" err="1" smtClean="0"/>
            <a:t>transferência</a:t>
          </a:r>
          <a:r>
            <a:rPr lang="en-US" dirty="0" smtClean="0"/>
            <a:t> </a:t>
          </a:r>
          <a:r>
            <a:rPr lang="en-US" dirty="0" err="1" smtClean="0"/>
            <a:t>eletrônica</a:t>
          </a:r>
          <a:r>
            <a:rPr lang="en-US" dirty="0" smtClean="0"/>
            <a:t> </a:t>
          </a:r>
          <a:r>
            <a:rPr lang="en-US" dirty="0" err="1" smtClean="0"/>
            <a:t>na</a:t>
          </a:r>
          <a:r>
            <a:rPr lang="en-US" dirty="0" smtClean="0"/>
            <a:t> </a:t>
          </a:r>
          <a:r>
            <a:rPr lang="en-US" dirty="0" err="1" smtClean="0"/>
            <a:t>conta</a:t>
          </a:r>
          <a:r>
            <a:rPr lang="en-US" dirty="0" smtClean="0"/>
            <a:t> do titular/</a:t>
          </a:r>
          <a:r>
            <a:rPr lang="en-US" dirty="0" err="1" smtClean="0"/>
            <a:t>fornecedor</a:t>
          </a:r>
          <a:r>
            <a:rPr lang="en-US" dirty="0" smtClean="0"/>
            <a:t>;</a:t>
          </a:r>
          <a:endParaRPr lang="pt-BR" dirty="0"/>
        </a:p>
      </dgm:t>
    </dgm:pt>
    <dgm:pt modelId="{22D978F1-2BD0-46FB-8911-B63C6019BAEF}" type="parTrans" cxnId="{3E7B8A6B-6E54-4D0E-9074-226F3826699D}">
      <dgm:prSet/>
      <dgm:spPr/>
      <dgm:t>
        <a:bodyPr/>
        <a:lstStyle/>
        <a:p>
          <a:endParaRPr lang="pt-BR"/>
        </a:p>
      </dgm:t>
    </dgm:pt>
    <dgm:pt modelId="{1B0D5A5D-C8D4-48F7-A854-A2394D90D0B4}" type="sibTrans" cxnId="{3E7B8A6B-6E54-4D0E-9074-226F3826699D}">
      <dgm:prSet/>
      <dgm:spPr/>
      <dgm:t>
        <a:bodyPr/>
        <a:lstStyle/>
        <a:p>
          <a:endParaRPr lang="pt-BR"/>
        </a:p>
      </dgm:t>
    </dgm:pt>
    <dgm:pt modelId="{D36D4CC7-C05F-4449-B49E-1A7C7CA9C909}">
      <dgm:prSet phldrT="[Texto]"/>
      <dgm:spPr/>
      <dgm:t>
        <a:bodyPr/>
        <a:lstStyle/>
        <a:p>
          <a:r>
            <a:rPr lang="pt-BR" b="0" i="0" dirty="0" smtClean="0"/>
            <a:t>o termo de colaboração ou de fomento poderá admitir a realização de pagamentos em espécie;</a:t>
          </a:r>
          <a:endParaRPr lang="pt-BR" dirty="0"/>
        </a:p>
      </dgm:t>
    </dgm:pt>
    <dgm:pt modelId="{C0B099A4-A6A6-467E-B02E-8736B0BB788B}" type="parTrans" cxnId="{1F580B4E-9A9F-42FA-85C8-8E58A8A7B7FE}">
      <dgm:prSet/>
      <dgm:spPr/>
      <dgm:t>
        <a:bodyPr/>
        <a:lstStyle/>
        <a:p>
          <a:endParaRPr lang="pt-BR"/>
        </a:p>
      </dgm:t>
    </dgm:pt>
    <dgm:pt modelId="{23036DA4-C60B-4AE9-9CA8-5230DB8B1DB1}" type="sibTrans" cxnId="{1F580B4E-9A9F-42FA-85C8-8E58A8A7B7FE}">
      <dgm:prSet/>
      <dgm:spPr/>
      <dgm:t>
        <a:bodyPr/>
        <a:lstStyle/>
        <a:p>
          <a:endParaRPr lang="pt-BR"/>
        </a:p>
      </dgm:t>
    </dgm:pt>
    <dgm:pt modelId="{7D60ACCE-A97F-4678-9F38-EC08EA2070BC}">
      <dgm:prSet phldrT="[Texto]"/>
      <dgm:spPr/>
      <dgm:t>
        <a:bodyPr/>
        <a:lstStyle/>
        <a:p>
          <a:r>
            <a:rPr lang="en-US" dirty="0" smtClean="0"/>
            <a:t>OSC</a:t>
          </a:r>
          <a:endParaRPr lang="pt-BR" dirty="0"/>
        </a:p>
      </dgm:t>
    </dgm:pt>
    <dgm:pt modelId="{9A609114-29EA-412E-8996-76F8159404F6}" type="sibTrans" cxnId="{412D46BC-5913-4529-A95B-0AD126923B7B}">
      <dgm:prSet/>
      <dgm:spPr/>
      <dgm:t>
        <a:bodyPr/>
        <a:lstStyle/>
        <a:p>
          <a:endParaRPr lang="pt-BR"/>
        </a:p>
      </dgm:t>
    </dgm:pt>
    <dgm:pt modelId="{3C7D1AF8-3791-4D32-840F-3DE5EAA3893E}" type="parTrans" cxnId="{412D46BC-5913-4529-A95B-0AD126923B7B}">
      <dgm:prSet/>
      <dgm:spPr/>
      <dgm:t>
        <a:bodyPr/>
        <a:lstStyle/>
        <a:p>
          <a:endParaRPr lang="pt-BR"/>
        </a:p>
      </dgm:t>
    </dgm:pt>
    <dgm:pt modelId="{9848DB7F-146F-4C2E-9DE0-E641871E3B8B}">
      <dgm:prSet phldrT="[Texto]"/>
      <dgm:spPr/>
      <dgm:t>
        <a:bodyPr/>
        <a:lstStyle/>
        <a:p>
          <a:r>
            <a:rPr lang="pt-BR" b="0" i="0" dirty="0" smtClean="0"/>
            <a:t>Liberação de parcelas conf. Cronograma desembolso.</a:t>
          </a:r>
          <a:endParaRPr lang="pt-BR" dirty="0"/>
        </a:p>
      </dgm:t>
    </dgm:pt>
    <dgm:pt modelId="{C4DB9817-D86C-461D-A702-313BBED411E5}" type="parTrans" cxnId="{EDC8FB91-B166-453F-AF22-9B887AFAAAA9}">
      <dgm:prSet/>
      <dgm:spPr/>
      <dgm:t>
        <a:bodyPr/>
        <a:lstStyle/>
        <a:p>
          <a:endParaRPr lang="pt-BR"/>
        </a:p>
      </dgm:t>
    </dgm:pt>
    <dgm:pt modelId="{4C3CFEF8-71C8-4040-BE60-BF21896A17DA}" type="sibTrans" cxnId="{EDC8FB91-B166-453F-AF22-9B887AFAAAA9}">
      <dgm:prSet/>
      <dgm:spPr/>
      <dgm:t>
        <a:bodyPr/>
        <a:lstStyle/>
        <a:p>
          <a:endParaRPr lang="pt-BR"/>
        </a:p>
      </dgm:t>
    </dgm:pt>
    <dgm:pt modelId="{E9353E23-0247-4D91-8595-991B10167F3E}">
      <dgm:prSet phldrT="[Texto]"/>
      <dgm:spPr/>
      <dgm:t>
        <a:bodyPr/>
        <a:lstStyle/>
        <a:p>
          <a:endParaRPr lang="pt-BR" dirty="0"/>
        </a:p>
      </dgm:t>
    </dgm:pt>
    <dgm:pt modelId="{72E3ECA4-0A9C-4CD4-8F19-A4C8AE5ED6EC}" type="sibTrans" cxnId="{F028F1CD-EF68-4FA7-9EBE-C1931602AA8F}">
      <dgm:prSet/>
      <dgm:spPr/>
      <dgm:t>
        <a:bodyPr/>
        <a:lstStyle/>
        <a:p>
          <a:endParaRPr lang="pt-BR"/>
        </a:p>
      </dgm:t>
    </dgm:pt>
    <dgm:pt modelId="{A24DFDFF-2385-425C-9E81-B5D23E260508}" type="parTrans" cxnId="{F028F1CD-EF68-4FA7-9EBE-C1931602AA8F}">
      <dgm:prSet/>
      <dgm:spPr/>
      <dgm:t>
        <a:bodyPr/>
        <a:lstStyle/>
        <a:p>
          <a:endParaRPr lang="pt-BR"/>
        </a:p>
      </dgm:t>
    </dgm:pt>
    <dgm:pt modelId="{B081591A-8DE6-4530-B122-6726FFA54BA2}" type="pres">
      <dgm:prSet presAssocID="{0761BE62-6FB6-4D53-9703-FED0A2B7430E}" presName="diagram" presStyleCnt="0">
        <dgm:presLayoutVars>
          <dgm:dir/>
          <dgm:animLvl val="lvl"/>
          <dgm:resizeHandles val="exact"/>
        </dgm:presLayoutVars>
      </dgm:prSet>
      <dgm:spPr/>
      <dgm:t>
        <a:bodyPr/>
        <a:lstStyle/>
        <a:p>
          <a:endParaRPr lang="pt-BR"/>
        </a:p>
      </dgm:t>
    </dgm:pt>
    <dgm:pt modelId="{564DE7F3-B0BB-471E-B808-83E9A0A0B97E}" type="pres">
      <dgm:prSet presAssocID="{7D60ACCE-A97F-4678-9F38-EC08EA2070BC}" presName="compNode" presStyleCnt="0"/>
      <dgm:spPr/>
    </dgm:pt>
    <dgm:pt modelId="{D2604C30-D3D0-4582-8B7B-22E025F1424B}" type="pres">
      <dgm:prSet presAssocID="{7D60ACCE-A97F-4678-9F38-EC08EA2070BC}" presName="childRect" presStyleLbl="bgAcc1" presStyleIdx="0" presStyleCnt="1" custScaleX="195636" custScaleY="108468">
        <dgm:presLayoutVars>
          <dgm:bulletEnabled val="1"/>
        </dgm:presLayoutVars>
      </dgm:prSet>
      <dgm:spPr/>
      <dgm:t>
        <a:bodyPr/>
        <a:lstStyle/>
        <a:p>
          <a:endParaRPr lang="pt-BR"/>
        </a:p>
      </dgm:t>
    </dgm:pt>
    <dgm:pt modelId="{4F208C16-61AD-4A58-A1E7-FFF35D715F3A}" type="pres">
      <dgm:prSet presAssocID="{7D60ACCE-A97F-4678-9F38-EC08EA2070BC}" presName="parentText" presStyleLbl="node1" presStyleIdx="0" presStyleCnt="0">
        <dgm:presLayoutVars>
          <dgm:chMax val="0"/>
          <dgm:bulletEnabled val="1"/>
        </dgm:presLayoutVars>
      </dgm:prSet>
      <dgm:spPr/>
      <dgm:t>
        <a:bodyPr/>
        <a:lstStyle/>
        <a:p>
          <a:endParaRPr lang="pt-BR"/>
        </a:p>
      </dgm:t>
    </dgm:pt>
    <dgm:pt modelId="{CA58C1C5-6310-4F04-806D-FC3CA3117C1A}" type="pres">
      <dgm:prSet presAssocID="{7D60ACCE-A97F-4678-9F38-EC08EA2070BC}" presName="parentRect" presStyleLbl="alignNode1" presStyleIdx="0" presStyleCnt="1" custScaleY="69682" custLinFactNeighborX="-46157" custLinFactNeighborY="51385"/>
      <dgm:spPr/>
      <dgm:t>
        <a:bodyPr/>
        <a:lstStyle/>
        <a:p>
          <a:endParaRPr lang="pt-BR"/>
        </a:p>
      </dgm:t>
    </dgm:pt>
    <dgm:pt modelId="{70075ECA-C90A-4562-93B6-9D45B1A0494F}" type="pres">
      <dgm:prSet presAssocID="{7D60ACCE-A97F-4678-9F38-EC08EA2070BC}" presName="adorn" presStyleLbl="fgAccFollowNode1" presStyleIdx="0" presStyleCnt="1" custScaleX="96240" custScaleY="65171" custLinFactNeighborX="-56621" custLinFactNeighborY="15796"/>
      <dgm:spPr>
        <a:blipFill rotWithShape="1">
          <a:blip xmlns:r="http://schemas.openxmlformats.org/officeDocument/2006/relationships" r:embed="rId1"/>
          <a:stretch>
            <a:fillRect/>
          </a:stretch>
        </a:blipFill>
      </dgm:spPr>
      <dgm:t>
        <a:bodyPr/>
        <a:lstStyle/>
        <a:p>
          <a:endParaRPr lang="pt-BR"/>
        </a:p>
      </dgm:t>
    </dgm:pt>
  </dgm:ptLst>
  <dgm:cxnLst>
    <dgm:cxn modelId="{F87E2F9E-8B4E-4C26-931B-3BC7F4E29283}" type="presOf" srcId="{D36D4CC7-C05F-4449-B49E-1A7C7CA9C909}" destId="{D2604C30-D3D0-4582-8B7B-22E025F1424B}" srcOrd="0" destOrd="3" presId="urn:microsoft.com/office/officeart/2005/8/layout/bList2"/>
    <dgm:cxn modelId="{412D46BC-5913-4529-A95B-0AD126923B7B}" srcId="{0761BE62-6FB6-4D53-9703-FED0A2B7430E}" destId="{7D60ACCE-A97F-4678-9F38-EC08EA2070BC}" srcOrd="0" destOrd="0" parTransId="{3C7D1AF8-3791-4D32-840F-3DE5EAA3893E}" sibTransId="{9A609114-29EA-412E-8996-76F8159404F6}"/>
    <dgm:cxn modelId="{1F580B4E-9A9F-42FA-85C8-8E58A8A7B7FE}" srcId="{7D60ACCE-A97F-4678-9F38-EC08EA2070BC}" destId="{D36D4CC7-C05F-4449-B49E-1A7C7CA9C909}" srcOrd="3" destOrd="0" parTransId="{C0B099A4-A6A6-467E-B02E-8736B0BB788B}" sibTransId="{23036DA4-C60B-4AE9-9CA8-5230DB8B1DB1}"/>
    <dgm:cxn modelId="{E7A7EDDF-C61D-467E-AAC2-A9DE5D84782B}" srcId="{7D60ACCE-A97F-4678-9F38-EC08EA2070BC}" destId="{BD157514-E8D5-4BB4-905E-CA085D2F92EB}" srcOrd="0" destOrd="0" parTransId="{8C98C80C-1582-4502-A70F-9DCFD43B48F4}" sibTransId="{CDD5BA80-569D-43E7-B2EC-01F504B27BFA}"/>
    <dgm:cxn modelId="{50973D7C-F5C2-4520-AB15-C9A08D3C8938}" srcId="{7D60ACCE-A97F-4678-9F38-EC08EA2070BC}" destId="{DE0B3075-2879-43BD-A045-B9E772F7BF11}" srcOrd="1" destOrd="0" parTransId="{862C7006-FDEB-46E1-8ED6-DF592CAF058D}" sibTransId="{45E70140-C773-4897-83E5-B4F8EE328EEC}"/>
    <dgm:cxn modelId="{03D48B98-D7DE-43CD-BA83-E8E2A6F2DA23}" type="presOf" srcId="{DE0B3075-2879-43BD-A045-B9E772F7BF11}" destId="{D2604C30-D3D0-4582-8B7B-22E025F1424B}" srcOrd="0" destOrd="1" presId="urn:microsoft.com/office/officeart/2005/8/layout/bList2"/>
    <dgm:cxn modelId="{2DE1BF5C-52D9-4022-8275-055C502D9666}" type="presOf" srcId="{7D60ACCE-A97F-4678-9F38-EC08EA2070BC}" destId="{4F208C16-61AD-4A58-A1E7-FFF35D715F3A}" srcOrd="0" destOrd="0" presId="urn:microsoft.com/office/officeart/2005/8/layout/bList2"/>
    <dgm:cxn modelId="{C02979D8-D03A-44E1-AC8A-E5C0A98E5DEC}" type="presOf" srcId="{BD157514-E8D5-4BB4-905E-CA085D2F92EB}" destId="{D2604C30-D3D0-4582-8B7B-22E025F1424B}" srcOrd="0" destOrd="0" presId="urn:microsoft.com/office/officeart/2005/8/layout/bList2"/>
    <dgm:cxn modelId="{0A345B44-5C82-451E-A4DE-B89B87191A78}" type="presOf" srcId="{E9353E23-0247-4D91-8595-991B10167F3E}" destId="{D2604C30-D3D0-4582-8B7B-22E025F1424B}" srcOrd="0" destOrd="5" presId="urn:microsoft.com/office/officeart/2005/8/layout/bList2"/>
    <dgm:cxn modelId="{7AD91140-BA1E-4AF7-8064-0F6C273FDFBC}" type="presOf" srcId="{1884C519-21A2-4505-9377-B74C1A683196}" destId="{D2604C30-D3D0-4582-8B7B-22E025F1424B}" srcOrd="0" destOrd="2" presId="urn:microsoft.com/office/officeart/2005/8/layout/bList2"/>
    <dgm:cxn modelId="{F028F1CD-EF68-4FA7-9EBE-C1931602AA8F}" srcId="{7D60ACCE-A97F-4678-9F38-EC08EA2070BC}" destId="{E9353E23-0247-4D91-8595-991B10167F3E}" srcOrd="5" destOrd="0" parTransId="{A24DFDFF-2385-425C-9E81-B5D23E260508}" sibTransId="{72E3ECA4-0A9C-4CD4-8F19-A4C8AE5ED6EC}"/>
    <dgm:cxn modelId="{EDC8FB91-B166-453F-AF22-9B887AFAAAA9}" srcId="{7D60ACCE-A97F-4678-9F38-EC08EA2070BC}" destId="{9848DB7F-146F-4C2E-9DE0-E641871E3B8B}" srcOrd="4" destOrd="0" parTransId="{C4DB9817-D86C-461D-A702-313BBED411E5}" sibTransId="{4C3CFEF8-71C8-4040-BE60-BF21896A17DA}"/>
    <dgm:cxn modelId="{3E7B8A6B-6E54-4D0E-9074-226F3826699D}" srcId="{7D60ACCE-A97F-4678-9F38-EC08EA2070BC}" destId="{1884C519-21A2-4505-9377-B74C1A683196}" srcOrd="2" destOrd="0" parTransId="{22D978F1-2BD0-46FB-8911-B63C6019BAEF}" sibTransId="{1B0D5A5D-C8D4-48F7-A854-A2394D90D0B4}"/>
    <dgm:cxn modelId="{50DC367B-73C9-4E8F-8352-777A27191397}" type="presOf" srcId="{9848DB7F-146F-4C2E-9DE0-E641871E3B8B}" destId="{D2604C30-D3D0-4582-8B7B-22E025F1424B}" srcOrd="0" destOrd="4" presId="urn:microsoft.com/office/officeart/2005/8/layout/bList2"/>
    <dgm:cxn modelId="{E870C356-EA55-4D22-B0CD-DFC04D717FD2}" type="presOf" srcId="{0761BE62-6FB6-4D53-9703-FED0A2B7430E}" destId="{B081591A-8DE6-4530-B122-6726FFA54BA2}" srcOrd="0" destOrd="0" presId="urn:microsoft.com/office/officeart/2005/8/layout/bList2"/>
    <dgm:cxn modelId="{CDE472FB-0F9B-4A84-82C1-C0FB65037328}" type="presOf" srcId="{7D60ACCE-A97F-4678-9F38-EC08EA2070BC}" destId="{CA58C1C5-6310-4F04-806D-FC3CA3117C1A}" srcOrd="1" destOrd="0" presId="urn:microsoft.com/office/officeart/2005/8/layout/bList2"/>
    <dgm:cxn modelId="{F72FE58B-9230-4791-BCEA-C3963CA10B05}" type="presParOf" srcId="{B081591A-8DE6-4530-B122-6726FFA54BA2}" destId="{564DE7F3-B0BB-471E-B808-83E9A0A0B97E}" srcOrd="0" destOrd="0" presId="urn:microsoft.com/office/officeart/2005/8/layout/bList2"/>
    <dgm:cxn modelId="{96760063-B5E1-49E5-A37D-9AC856441BDC}" type="presParOf" srcId="{564DE7F3-B0BB-471E-B808-83E9A0A0B97E}" destId="{D2604C30-D3D0-4582-8B7B-22E025F1424B}" srcOrd="0" destOrd="0" presId="urn:microsoft.com/office/officeart/2005/8/layout/bList2"/>
    <dgm:cxn modelId="{0DFC6D7D-E080-45E5-B428-2FB1E582DBB6}" type="presParOf" srcId="{564DE7F3-B0BB-471E-B808-83E9A0A0B97E}" destId="{4F208C16-61AD-4A58-A1E7-FFF35D715F3A}" srcOrd="1" destOrd="0" presId="urn:microsoft.com/office/officeart/2005/8/layout/bList2"/>
    <dgm:cxn modelId="{9A8471D3-5A81-408F-AA55-57C8C28E4C00}" type="presParOf" srcId="{564DE7F3-B0BB-471E-B808-83E9A0A0B97E}" destId="{CA58C1C5-6310-4F04-806D-FC3CA3117C1A}" srcOrd="2" destOrd="0" presId="urn:microsoft.com/office/officeart/2005/8/layout/bList2"/>
    <dgm:cxn modelId="{2002317F-7F94-414E-A9BA-AC24638E733F}" type="presParOf" srcId="{564DE7F3-B0BB-471E-B808-83E9A0A0B97E}" destId="{70075ECA-C90A-4562-93B6-9D45B1A0494F}"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757D4A-E77A-44DA-8E72-BC38C52B59D4}" type="doc">
      <dgm:prSet loTypeId="urn:microsoft.com/office/officeart/2005/8/layout/hList2" loCatId="relationship" qsTypeId="urn:microsoft.com/office/officeart/2005/8/quickstyle/simple4" qsCatId="simple" csTypeId="urn:microsoft.com/office/officeart/2005/8/colors/accent0_1" csCatId="mainScheme" phldr="1"/>
      <dgm:spPr/>
      <dgm:t>
        <a:bodyPr/>
        <a:lstStyle/>
        <a:p>
          <a:endParaRPr lang="pt-BR"/>
        </a:p>
      </dgm:t>
    </dgm:pt>
    <dgm:pt modelId="{3EFE6109-540C-4D17-B9D0-01B721F932A3}">
      <dgm:prSet phldrT="[Texto]"/>
      <dgm:spPr/>
      <dgm:t>
        <a:bodyPr anchor="ctr"/>
        <a:lstStyle/>
        <a:p>
          <a:r>
            <a:rPr lang="pt-BR" dirty="0" smtClean="0">
              <a:effectLst>
                <a:outerShdw blurRad="38100" dist="38100" dir="2700000" algn="tl">
                  <a:srgbClr val="000000">
                    <a:alpha val="43137"/>
                  </a:srgbClr>
                </a:outerShdw>
              </a:effectLst>
            </a:rPr>
            <a:t>O S C   </a:t>
          </a:r>
          <a:endParaRPr lang="pt-BR" dirty="0">
            <a:effectLst>
              <a:outerShdw blurRad="38100" dist="38100" dir="2700000" algn="tl">
                <a:srgbClr val="000000">
                  <a:alpha val="43137"/>
                </a:srgbClr>
              </a:outerShdw>
            </a:effectLst>
          </a:endParaRPr>
        </a:p>
      </dgm:t>
    </dgm:pt>
    <dgm:pt modelId="{3E96A00A-65AD-4458-BE1A-E65C2B9E8509}" type="parTrans" cxnId="{D7E85D38-7A06-4050-B8F9-88ADFB301DCA}">
      <dgm:prSet/>
      <dgm:spPr/>
      <dgm:t>
        <a:bodyPr/>
        <a:lstStyle/>
        <a:p>
          <a:endParaRPr lang="pt-BR"/>
        </a:p>
      </dgm:t>
    </dgm:pt>
    <dgm:pt modelId="{1924EE28-7A6B-408A-8674-69DE43EBED6D}" type="sibTrans" cxnId="{D7E85D38-7A06-4050-B8F9-88ADFB301DCA}">
      <dgm:prSet/>
      <dgm:spPr/>
      <dgm:t>
        <a:bodyPr/>
        <a:lstStyle/>
        <a:p>
          <a:endParaRPr lang="pt-BR"/>
        </a:p>
      </dgm:t>
    </dgm:pt>
    <dgm:pt modelId="{648609B0-C291-45CB-8443-F745409D27F1}">
      <dgm:prSet custT="1"/>
      <dgm:spPr/>
      <dgm:t>
        <a:bodyPr/>
        <a:lstStyle/>
        <a:p>
          <a:r>
            <a:rPr lang="en-US" sz="1400" b="0" dirty="0" err="1" smtClean="0"/>
            <a:t>Relatório</a:t>
          </a:r>
          <a:r>
            <a:rPr lang="en-US" sz="1400" b="0" dirty="0" smtClean="0"/>
            <a:t> de </a:t>
          </a:r>
          <a:r>
            <a:rPr lang="en-US" sz="1400" b="0" dirty="0" err="1" smtClean="0"/>
            <a:t>Execução</a:t>
          </a:r>
          <a:r>
            <a:rPr lang="en-US" sz="1400" b="0" dirty="0" smtClean="0"/>
            <a:t> </a:t>
          </a:r>
          <a:r>
            <a:rPr lang="en-US" sz="1400" b="0" dirty="0" err="1" smtClean="0"/>
            <a:t>Financeira</a:t>
          </a:r>
          <a:r>
            <a:rPr lang="en-US" sz="1400" b="0" dirty="0" smtClean="0"/>
            <a:t>:</a:t>
          </a:r>
          <a:endParaRPr lang="pt-BR" sz="1400" b="0" dirty="0"/>
        </a:p>
      </dgm:t>
    </dgm:pt>
    <dgm:pt modelId="{E087C6D8-791E-402C-BE29-91CBAD9A2E5A}" type="parTrans" cxnId="{A9DF386A-0C95-46EA-80E2-72273F0D67AE}">
      <dgm:prSet/>
      <dgm:spPr/>
      <dgm:t>
        <a:bodyPr/>
        <a:lstStyle/>
        <a:p>
          <a:endParaRPr lang="pt-BR"/>
        </a:p>
      </dgm:t>
    </dgm:pt>
    <dgm:pt modelId="{532B24DE-4EF7-47B8-81ED-9412E54CC423}" type="sibTrans" cxnId="{A9DF386A-0C95-46EA-80E2-72273F0D67AE}">
      <dgm:prSet/>
      <dgm:spPr/>
      <dgm:t>
        <a:bodyPr/>
        <a:lstStyle/>
        <a:p>
          <a:endParaRPr lang="pt-BR"/>
        </a:p>
      </dgm:t>
    </dgm:pt>
    <dgm:pt modelId="{2689009F-5056-408A-83EE-8D0A7A559F81}">
      <dgm:prSet custT="1"/>
      <dgm:spPr/>
      <dgm:t>
        <a:bodyPr/>
        <a:lstStyle/>
        <a:p>
          <a:r>
            <a:rPr lang="en-US" sz="1400" b="0" dirty="0" err="1" smtClean="0"/>
            <a:t>Prazo</a:t>
          </a:r>
          <a:r>
            <a:rPr lang="en-US" sz="1400" b="0" dirty="0" smtClean="0"/>
            <a:t> </a:t>
          </a:r>
          <a:r>
            <a:rPr lang="en-US" sz="1400" b="0" dirty="0" err="1" smtClean="0"/>
            <a:t>máximo</a:t>
          </a:r>
          <a:r>
            <a:rPr lang="en-US" sz="1400" b="0" dirty="0" smtClean="0"/>
            <a:t> de 90 </a:t>
          </a:r>
          <a:r>
            <a:rPr lang="en-US" sz="1400" b="0" dirty="0" err="1" smtClean="0"/>
            <a:t>dias</a:t>
          </a:r>
          <a:r>
            <a:rPr lang="en-US" sz="1400" b="0" dirty="0" smtClean="0"/>
            <a:t> - (</a:t>
          </a:r>
          <a:r>
            <a:rPr lang="en-US" sz="1400" b="0" dirty="0" err="1" smtClean="0"/>
            <a:t>cfe</a:t>
          </a:r>
          <a:r>
            <a:rPr lang="en-US" sz="1400" b="0" dirty="0" smtClean="0"/>
            <a:t> o </a:t>
          </a:r>
          <a:r>
            <a:rPr lang="en-US" sz="1400" b="0" dirty="0" err="1" smtClean="0"/>
            <a:t>termo</a:t>
          </a:r>
          <a:r>
            <a:rPr lang="en-US" sz="1400" b="0" dirty="0" smtClean="0"/>
            <a:t>), </a:t>
          </a:r>
          <a:r>
            <a:rPr lang="en-US" sz="1400" b="0" dirty="0" err="1" smtClean="0"/>
            <a:t>prorrogáveis</a:t>
          </a:r>
          <a:r>
            <a:rPr lang="en-US" sz="1400" b="0" dirty="0" smtClean="0"/>
            <a:t> </a:t>
          </a:r>
          <a:r>
            <a:rPr lang="en-US" sz="1400" b="0" dirty="0" err="1" smtClean="0"/>
            <a:t>por</a:t>
          </a:r>
          <a:r>
            <a:rPr lang="en-US" sz="1400" b="0" dirty="0" smtClean="0"/>
            <a:t> 30dd</a:t>
          </a:r>
          <a:endParaRPr lang="pt-BR" sz="1400" b="0" dirty="0" err="1" smtClean="0"/>
        </a:p>
      </dgm:t>
    </dgm:pt>
    <dgm:pt modelId="{EAAA7661-B1EB-4304-B702-1BD049179218}" type="parTrans" cxnId="{C4621FC4-9010-490B-86FE-8DC890F80A6F}">
      <dgm:prSet/>
      <dgm:spPr/>
      <dgm:t>
        <a:bodyPr/>
        <a:lstStyle/>
        <a:p>
          <a:endParaRPr lang="pt-BR"/>
        </a:p>
      </dgm:t>
    </dgm:pt>
    <dgm:pt modelId="{50D4EBD5-8193-4E9D-9E3E-242582F46409}" type="sibTrans" cxnId="{C4621FC4-9010-490B-86FE-8DC890F80A6F}">
      <dgm:prSet/>
      <dgm:spPr/>
      <dgm:t>
        <a:bodyPr/>
        <a:lstStyle/>
        <a:p>
          <a:endParaRPr lang="pt-BR"/>
        </a:p>
      </dgm:t>
    </dgm:pt>
    <dgm:pt modelId="{99974FAE-45F0-417F-AEA5-F05843AEAFF1}">
      <dgm:prSet custT="1"/>
      <dgm:spPr/>
      <dgm:t>
        <a:bodyPr/>
        <a:lstStyle/>
        <a:p>
          <a:r>
            <a:rPr lang="en-US" sz="1400" b="0" dirty="0" err="1" smtClean="0"/>
            <a:t>Relatório</a:t>
          </a:r>
          <a:r>
            <a:rPr lang="en-US" sz="1400" b="0" dirty="0" smtClean="0"/>
            <a:t> de </a:t>
          </a:r>
          <a:r>
            <a:rPr lang="en-US" sz="1400" b="0" dirty="0" err="1" smtClean="0"/>
            <a:t>Execução</a:t>
          </a:r>
          <a:r>
            <a:rPr lang="en-US" sz="1400" b="0" dirty="0" smtClean="0"/>
            <a:t> do </a:t>
          </a:r>
          <a:r>
            <a:rPr lang="en-US" sz="1400" b="0" dirty="0" err="1" smtClean="0"/>
            <a:t>Objeto</a:t>
          </a:r>
          <a:r>
            <a:rPr lang="en-US" sz="1400" b="0" dirty="0" smtClean="0"/>
            <a:t>:</a:t>
          </a:r>
          <a:endParaRPr lang="pt-BR" sz="1400" b="0" dirty="0"/>
        </a:p>
      </dgm:t>
    </dgm:pt>
    <dgm:pt modelId="{F4A742A2-3D60-48CD-9317-7B180116A87A}" type="parTrans" cxnId="{DEAC5481-5C14-4BB1-8A87-80D981CE13DD}">
      <dgm:prSet/>
      <dgm:spPr/>
      <dgm:t>
        <a:bodyPr/>
        <a:lstStyle/>
        <a:p>
          <a:endParaRPr lang="pt-BR"/>
        </a:p>
      </dgm:t>
    </dgm:pt>
    <dgm:pt modelId="{A5532D7A-C85D-4043-8D3F-5CD004CEDA5E}" type="sibTrans" cxnId="{DEAC5481-5C14-4BB1-8A87-80D981CE13DD}">
      <dgm:prSet/>
      <dgm:spPr/>
      <dgm:t>
        <a:bodyPr/>
        <a:lstStyle/>
        <a:p>
          <a:endParaRPr lang="pt-BR"/>
        </a:p>
      </dgm:t>
    </dgm:pt>
    <dgm:pt modelId="{05EE1F17-B1FC-4A25-8E32-5B72373E085E}">
      <dgm:prSet custT="1"/>
      <dgm:spPr/>
      <dgm:t>
        <a:bodyPr/>
        <a:lstStyle/>
        <a:p>
          <a:endParaRPr lang="pt-BR" sz="1400" b="0" dirty="0"/>
        </a:p>
      </dgm:t>
    </dgm:pt>
    <dgm:pt modelId="{8323E131-E4F5-499A-B64C-27CE20F1D73C}" type="parTrans" cxnId="{41B7EA87-CA8C-4C87-A2A1-75768DAB8EEC}">
      <dgm:prSet/>
      <dgm:spPr/>
      <dgm:t>
        <a:bodyPr/>
        <a:lstStyle/>
        <a:p>
          <a:endParaRPr lang="pt-BR"/>
        </a:p>
      </dgm:t>
    </dgm:pt>
    <dgm:pt modelId="{AE9C9CC6-ADF1-401B-AA3E-F20AA04D7820}" type="sibTrans" cxnId="{41B7EA87-CA8C-4C87-A2A1-75768DAB8EEC}">
      <dgm:prSet/>
      <dgm:spPr/>
      <dgm:t>
        <a:bodyPr/>
        <a:lstStyle/>
        <a:p>
          <a:endParaRPr lang="pt-BR"/>
        </a:p>
      </dgm:t>
    </dgm:pt>
    <dgm:pt modelId="{5ED73D99-A68D-4600-9178-B8A861376C24}">
      <dgm:prSet custT="1"/>
      <dgm:spPr/>
      <dgm:t>
        <a:bodyPr/>
        <a:lstStyle/>
        <a:p>
          <a:endParaRPr lang="pt-BR" sz="1400" b="0" dirty="0"/>
        </a:p>
      </dgm:t>
    </dgm:pt>
    <dgm:pt modelId="{77132BEF-8619-413F-88C9-28B25D1F4024}" type="parTrans" cxnId="{1038B36C-7912-49FD-B9E5-B26A7A901310}">
      <dgm:prSet/>
      <dgm:spPr/>
      <dgm:t>
        <a:bodyPr/>
        <a:lstStyle/>
        <a:p>
          <a:endParaRPr lang="pt-BR"/>
        </a:p>
      </dgm:t>
    </dgm:pt>
    <dgm:pt modelId="{11337DE4-A95A-4E4F-8CAD-D76AEB0CF624}" type="sibTrans" cxnId="{1038B36C-7912-49FD-B9E5-B26A7A901310}">
      <dgm:prSet/>
      <dgm:spPr/>
      <dgm:t>
        <a:bodyPr/>
        <a:lstStyle/>
        <a:p>
          <a:endParaRPr lang="pt-BR"/>
        </a:p>
      </dgm:t>
    </dgm:pt>
    <dgm:pt modelId="{61A37046-FAC4-49B8-A23E-0DCB59869777}">
      <dgm:prSet custT="1"/>
      <dgm:spPr/>
      <dgm:t>
        <a:bodyPr/>
        <a:lstStyle/>
        <a:p>
          <a:r>
            <a:rPr lang="pt-BR" sz="1400" b="0" dirty="0" smtClean="0"/>
            <a:t>Comparativo de metas propostas e resultados alcançados;</a:t>
          </a:r>
          <a:endParaRPr lang="pt-BR" sz="1400" b="0" dirty="0"/>
        </a:p>
      </dgm:t>
    </dgm:pt>
    <dgm:pt modelId="{CBE99FCD-BB0F-4611-AE45-E0DA77905B7E}" type="parTrans" cxnId="{624B0079-CD4F-43AC-AE81-6EDC2A4C6AB4}">
      <dgm:prSet/>
      <dgm:spPr/>
      <dgm:t>
        <a:bodyPr/>
        <a:lstStyle/>
        <a:p>
          <a:endParaRPr lang="pt-BR"/>
        </a:p>
      </dgm:t>
    </dgm:pt>
    <dgm:pt modelId="{7D18EF93-4E3F-4738-91CD-1A463917E672}" type="sibTrans" cxnId="{624B0079-CD4F-43AC-AE81-6EDC2A4C6AB4}">
      <dgm:prSet/>
      <dgm:spPr/>
      <dgm:t>
        <a:bodyPr/>
        <a:lstStyle/>
        <a:p>
          <a:endParaRPr lang="pt-BR"/>
        </a:p>
      </dgm:t>
    </dgm:pt>
    <dgm:pt modelId="{78984AAD-42A1-40A4-ADCF-C5DEE0D32B97}">
      <dgm:prSet custT="1"/>
      <dgm:spPr/>
      <dgm:t>
        <a:bodyPr/>
        <a:lstStyle/>
        <a:p>
          <a:endParaRPr lang="pt-BR" sz="1400" b="0" dirty="0"/>
        </a:p>
      </dgm:t>
    </dgm:pt>
    <dgm:pt modelId="{79A1BEB8-8C5B-47E2-9339-DFBD064E0CE2}" type="parTrans" cxnId="{CF5A7A36-2C6C-43E7-9348-0CFB94FB7402}">
      <dgm:prSet/>
      <dgm:spPr/>
      <dgm:t>
        <a:bodyPr/>
        <a:lstStyle/>
        <a:p>
          <a:endParaRPr lang="pt-BR"/>
        </a:p>
      </dgm:t>
    </dgm:pt>
    <dgm:pt modelId="{9E936714-42A6-47BD-A2E9-337406321B7F}" type="sibTrans" cxnId="{CF5A7A36-2C6C-43E7-9348-0CFB94FB7402}">
      <dgm:prSet/>
      <dgm:spPr/>
      <dgm:t>
        <a:bodyPr/>
        <a:lstStyle/>
        <a:p>
          <a:endParaRPr lang="pt-BR"/>
        </a:p>
      </dgm:t>
    </dgm:pt>
    <dgm:pt modelId="{A0DAD54D-E7DF-4E62-9B99-E433B809D4A6}">
      <dgm:prSet custT="1"/>
      <dgm:spPr/>
      <dgm:t>
        <a:bodyPr/>
        <a:lstStyle/>
        <a:p>
          <a:r>
            <a:rPr lang="pt-BR" sz="1400" b="0" dirty="0" smtClean="0"/>
            <a:t>Atividades/Projetos desenvolvidos para cumprir o objeto.</a:t>
          </a:r>
          <a:endParaRPr lang="pt-BR" sz="1400" b="0" dirty="0"/>
        </a:p>
      </dgm:t>
    </dgm:pt>
    <dgm:pt modelId="{575FAF02-C0C9-48B9-B188-566F6A072A8A}" type="parTrans" cxnId="{94B475BD-7283-47DC-9CAF-34AB9905303F}">
      <dgm:prSet/>
      <dgm:spPr/>
      <dgm:t>
        <a:bodyPr/>
        <a:lstStyle/>
        <a:p>
          <a:endParaRPr lang="pt-BR"/>
        </a:p>
      </dgm:t>
    </dgm:pt>
    <dgm:pt modelId="{29195FBF-EB49-4E39-A989-96168B120F9F}" type="sibTrans" cxnId="{94B475BD-7283-47DC-9CAF-34AB9905303F}">
      <dgm:prSet/>
      <dgm:spPr/>
      <dgm:t>
        <a:bodyPr/>
        <a:lstStyle/>
        <a:p>
          <a:endParaRPr lang="pt-BR"/>
        </a:p>
      </dgm:t>
    </dgm:pt>
    <dgm:pt modelId="{CDE51633-A22A-4EB9-B262-8B6E19134DA2}">
      <dgm:prSet custT="1"/>
      <dgm:spPr/>
      <dgm:t>
        <a:bodyPr/>
        <a:lstStyle/>
        <a:p>
          <a:r>
            <a:rPr lang="pt-BR" sz="1400" b="0" dirty="0" smtClean="0"/>
            <a:t>Documentos previstos no plano de trabalho e no termo;</a:t>
          </a:r>
        </a:p>
      </dgm:t>
    </dgm:pt>
    <dgm:pt modelId="{30ACA85A-B75D-4A75-9B62-1268172796C2}" type="parTrans" cxnId="{7BB0E1E0-D13E-435C-86E7-776558199276}">
      <dgm:prSet/>
      <dgm:spPr/>
      <dgm:t>
        <a:bodyPr/>
        <a:lstStyle/>
        <a:p>
          <a:endParaRPr lang="pt-BR"/>
        </a:p>
      </dgm:t>
    </dgm:pt>
    <dgm:pt modelId="{6CFA7C56-B28C-44BA-95EF-6723E7E58EA4}" type="sibTrans" cxnId="{7BB0E1E0-D13E-435C-86E7-776558199276}">
      <dgm:prSet/>
      <dgm:spPr/>
      <dgm:t>
        <a:bodyPr/>
        <a:lstStyle/>
        <a:p>
          <a:endParaRPr lang="pt-BR"/>
        </a:p>
      </dgm:t>
    </dgm:pt>
    <dgm:pt modelId="{3BD7F641-9C47-4E3B-A610-5FDBC0B442F4}">
      <dgm:prSet custT="1"/>
      <dgm:spPr/>
      <dgm:t>
        <a:bodyPr/>
        <a:lstStyle/>
        <a:p>
          <a:endParaRPr lang="pt-BR" sz="1400" b="0" dirty="0" err="1" smtClean="0"/>
        </a:p>
      </dgm:t>
    </dgm:pt>
    <dgm:pt modelId="{9B3F743E-372D-455C-856F-236ADFC7DB9B}" type="parTrans" cxnId="{E9B38AFA-49C2-4C1B-88CC-6AA3DA0EF0DF}">
      <dgm:prSet/>
      <dgm:spPr/>
      <dgm:t>
        <a:bodyPr/>
        <a:lstStyle/>
        <a:p>
          <a:endParaRPr lang="pt-BR"/>
        </a:p>
      </dgm:t>
    </dgm:pt>
    <dgm:pt modelId="{8FE312F7-4FF0-4C24-B090-C619549D57C0}" type="sibTrans" cxnId="{E9B38AFA-49C2-4C1B-88CC-6AA3DA0EF0DF}">
      <dgm:prSet/>
      <dgm:spPr/>
      <dgm:t>
        <a:bodyPr/>
        <a:lstStyle/>
        <a:p>
          <a:endParaRPr lang="pt-BR"/>
        </a:p>
      </dgm:t>
    </dgm:pt>
    <dgm:pt modelId="{DD8425DA-D1CE-41A9-9567-F77441B3A74C}">
      <dgm:prSet custT="1"/>
      <dgm:spPr/>
      <dgm:t>
        <a:bodyPr/>
        <a:lstStyle/>
        <a:p>
          <a:endParaRPr lang="pt-BR" sz="500" b="0" dirty="0"/>
        </a:p>
      </dgm:t>
    </dgm:pt>
    <dgm:pt modelId="{822BA8A4-B1BE-4A03-9637-7EE70B7A6C72}" type="parTrans" cxnId="{3521E3EE-9945-46F4-B6DB-F7B9A7FC4707}">
      <dgm:prSet/>
      <dgm:spPr/>
      <dgm:t>
        <a:bodyPr/>
        <a:lstStyle/>
        <a:p>
          <a:endParaRPr lang="pt-BR"/>
        </a:p>
      </dgm:t>
    </dgm:pt>
    <dgm:pt modelId="{44291297-2DC7-4DA1-834B-B5AAE1265DC5}" type="sibTrans" cxnId="{3521E3EE-9945-46F4-B6DB-F7B9A7FC4707}">
      <dgm:prSet/>
      <dgm:spPr/>
      <dgm:t>
        <a:bodyPr/>
        <a:lstStyle/>
        <a:p>
          <a:endParaRPr lang="pt-BR"/>
        </a:p>
      </dgm:t>
    </dgm:pt>
    <dgm:pt modelId="{3C15437A-5FD2-41D9-9BD1-FCE4AE7A1D81}">
      <dgm:prSet custT="1"/>
      <dgm:spPr/>
      <dgm:t>
        <a:bodyPr/>
        <a:lstStyle/>
        <a:p>
          <a:endParaRPr lang="pt-BR" sz="1400" b="0" dirty="0"/>
        </a:p>
      </dgm:t>
    </dgm:pt>
    <dgm:pt modelId="{9CB6A1EF-C069-479E-B6B2-1FC4A187D657}" type="parTrans" cxnId="{DF5BF663-3E3C-4BE5-A09A-D760CB93D464}">
      <dgm:prSet/>
      <dgm:spPr/>
      <dgm:t>
        <a:bodyPr/>
        <a:lstStyle/>
        <a:p>
          <a:endParaRPr lang="pt-BR"/>
        </a:p>
      </dgm:t>
    </dgm:pt>
    <dgm:pt modelId="{CDB9A036-F3E3-4B78-BED3-E6D795DC6442}" type="sibTrans" cxnId="{DF5BF663-3E3C-4BE5-A09A-D760CB93D464}">
      <dgm:prSet/>
      <dgm:spPr/>
      <dgm:t>
        <a:bodyPr/>
        <a:lstStyle/>
        <a:p>
          <a:endParaRPr lang="pt-BR"/>
        </a:p>
      </dgm:t>
    </dgm:pt>
    <dgm:pt modelId="{82C65D12-D98B-4FF1-A2F7-35E7C314CDA9}">
      <dgm:prSet custT="1"/>
      <dgm:spPr/>
      <dgm:t>
        <a:bodyPr/>
        <a:lstStyle/>
        <a:p>
          <a:endParaRPr lang="pt-BR" sz="1400" b="0" dirty="0"/>
        </a:p>
      </dgm:t>
    </dgm:pt>
    <dgm:pt modelId="{07559E8B-69D9-4F09-9CF6-29F02E386B6F}" type="parTrans" cxnId="{345BBACA-2A21-41B8-907F-043AAFCF600A}">
      <dgm:prSet/>
      <dgm:spPr/>
      <dgm:t>
        <a:bodyPr/>
        <a:lstStyle/>
        <a:p>
          <a:endParaRPr lang="pt-BR"/>
        </a:p>
      </dgm:t>
    </dgm:pt>
    <dgm:pt modelId="{5644AB01-3CE3-480E-ADCF-B959C1856570}" type="sibTrans" cxnId="{345BBACA-2A21-41B8-907F-043AAFCF600A}">
      <dgm:prSet/>
      <dgm:spPr/>
      <dgm:t>
        <a:bodyPr/>
        <a:lstStyle/>
        <a:p>
          <a:endParaRPr lang="pt-BR"/>
        </a:p>
      </dgm:t>
    </dgm:pt>
    <dgm:pt modelId="{FFEC31FA-99EF-47D4-B3B0-0A20DCD12261}">
      <dgm:prSet custT="1"/>
      <dgm:spPr/>
      <dgm:t>
        <a:bodyPr/>
        <a:lstStyle/>
        <a:p>
          <a:endParaRPr lang="pt-BR" sz="1400" b="0" dirty="0"/>
        </a:p>
      </dgm:t>
    </dgm:pt>
    <dgm:pt modelId="{8250C645-2F40-4D1C-8C2B-F004E00152FE}" type="parTrans" cxnId="{0DD9899F-560C-49F5-90E9-F38F747ACB4C}">
      <dgm:prSet/>
      <dgm:spPr/>
      <dgm:t>
        <a:bodyPr/>
        <a:lstStyle/>
        <a:p>
          <a:endParaRPr lang="pt-BR"/>
        </a:p>
      </dgm:t>
    </dgm:pt>
    <dgm:pt modelId="{72D67F2F-A554-4DA9-81BE-E82587D590FF}" type="sibTrans" cxnId="{0DD9899F-560C-49F5-90E9-F38F747ACB4C}">
      <dgm:prSet/>
      <dgm:spPr/>
      <dgm:t>
        <a:bodyPr/>
        <a:lstStyle/>
        <a:p>
          <a:endParaRPr lang="pt-BR"/>
        </a:p>
      </dgm:t>
    </dgm:pt>
    <dgm:pt modelId="{BE10393C-7C85-4509-8C78-36CC4E724AE3}" type="pres">
      <dgm:prSet presAssocID="{E4757D4A-E77A-44DA-8E72-BC38C52B59D4}" presName="linearFlow" presStyleCnt="0">
        <dgm:presLayoutVars>
          <dgm:dir/>
          <dgm:animLvl val="lvl"/>
          <dgm:resizeHandles/>
        </dgm:presLayoutVars>
      </dgm:prSet>
      <dgm:spPr/>
      <dgm:t>
        <a:bodyPr/>
        <a:lstStyle/>
        <a:p>
          <a:endParaRPr lang="pt-BR"/>
        </a:p>
      </dgm:t>
    </dgm:pt>
    <dgm:pt modelId="{4906E7F0-8CD4-4B11-909A-16F6A2E8F2AD}" type="pres">
      <dgm:prSet presAssocID="{3EFE6109-540C-4D17-B9D0-01B721F932A3}" presName="compositeNode" presStyleCnt="0">
        <dgm:presLayoutVars>
          <dgm:bulletEnabled val="1"/>
        </dgm:presLayoutVars>
      </dgm:prSet>
      <dgm:spPr/>
      <dgm:t>
        <a:bodyPr/>
        <a:lstStyle/>
        <a:p>
          <a:endParaRPr lang="pt-BR"/>
        </a:p>
      </dgm:t>
    </dgm:pt>
    <dgm:pt modelId="{2C77951C-54DC-47FC-A0F8-70091F9E6831}" type="pres">
      <dgm:prSet presAssocID="{3EFE6109-540C-4D17-B9D0-01B721F932A3}" presName="image" presStyleLbl="fgImgPlace1" presStyleIdx="0" presStyleCnt="1" custScaleX="68051" custScaleY="63989" custLinFactNeighborX="7120" custLinFactNeighborY="2811"/>
      <dgm:spPr>
        <a:blipFill rotWithShape="1">
          <a:blip xmlns:r="http://schemas.openxmlformats.org/officeDocument/2006/relationships" r:embed="rId1"/>
          <a:stretch>
            <a:fillRect/>
          </a:stretch>
        </a:blipFill>
      </dgm:spPr>
      <dgm:t>
        <a:bodyPr/>
        <a:lstStyle/>
        <a:p>
          <a:endParaRPr lang="pt-BR"/>
        </a:p>
      </dgm:t>
    </dgm:pt>
    <dgm:pt modelId="{628B4011-C295-4ACB-AD91-E17B42CB695F}" type="pres">
      <dgm:prSet presAssocID="{3EFE6109-540C-4D17-B9D0-01B721F932A3}" presName="childNode" presStyleLbl="node1" presStyleIdx="0" presStyleCnt="1" custScaleX="111746" custScaleY="106137" custLinFactNeighborX="6606" custLinFactNeighborY="1422">
        <dgm:presLayoutVars>
          <dgm:bulletEnabled val="1"/>
        </dgm:presLayoutVars>
      </dgm:prSet>
      <dgm:spPr/>
      <dgm:t>
        <a:bodyPr/>
        <a:lstStyle/>
        <a:p>
          <a:endParaRPr lang="pt-BR"/>
        </a:p>
      </dgm:t>
    </dgm:pt>
    <dgm:pt modelId="{8172AB81-32DC-4AED-B72F-67AACD3D3F6A}" type="pres">
      <dgm:prSet presAssocID="{3EFE6109-540C-4D17-B9D0-01B721F932A3}" presName="parentNode" presStyleLbl="revTx" presStyleIdx="0" presStyleCnt="1" custScaleY="57080" custLinFactNeighborX="-18914" custLinFactNeighborY="-24587">
        <dgm:presLayoutVars>
          <dgm:chMax val="0"/>
          <dgm:bulletEnabled val="1"/>
        </dgm:presLayoutVars>
      </dgm:prSet>
      <dgm:spPr/>
      <dgm:t>
        <a:bodyPr/>
        <a:lstStyle/>
        <a:p>
          <a:endParaRPr lang="pt-BR"/>
        </a:p>
      </dgm:t>
    </dgm:pt>
  </dgm:ptLst>
  <dgm:cxnLst>
    <dgm:cxn modelId="{376AF750-96FA-465B-8F9D-B7954DBA74D0}" type="presOf" srcId="{3C15437A-5FD2-41D9-9BD1-FCE4AE7A1D81}" destId="{628B4011-C295-4ACB-AD91-E17B42CB695F}" srcOrd="0" destOrd="13" presId="urn:microsoft.com/office/officeart/2005/8/layout/hList2"/>
    <dgm:cxn modelId="{95EE87AA-7EBB-4486-A6FA-E4B7FAED6233}" type="presOf" srcId="{648609B0-C291-45CB-8443-F745409D27F1}" destId="{628B4011-C295-4ACB-AD91-E17B42CB695F}" srcOrd="0" destOrd="10" presId="urn:microsoft.com/office/officeart/2005/8/layout/hList2"/>
    <dgm:cxn modelId="{0DD9899F-560C-49F5-90E9-F38F747ACB4C}" srcId="{648609B0-C291-45CB-8443-F745409D27F1}" destId="{FFEC31FA-99EF-47D4-B3B0-0A20DCD12261}" srcOrd="0" destOrd="0" parTransId="{8250C645-2F40-4D1C-8C2B-F004E00152FE}" sibTransId="{72D67F2F-A554-4DA9-81BE-E82587D590FF}"/>
    <dgm:cxn modelId="{94B475BD-7283-47DC-9CAF-34AB9905303F}" srcId="{99974FAE-45F0-417F-AEA5-F05843AEAFF1}" destId="{A0DAD54D-E7DF-4E62-9B99-E433B809D4A6}" srcOrd="2" destOrd="0" parTransId="{575FAF02-C0C9-48B9-B188-566F6A072A8A}" sibTransId="{29195FBF-EB49-4E39-A989-96168B120F9F}"/>
    <dgm:cxn modelId="{A9DF386A-0C95-46EA-80E2-72273F0D67AE}" srcId="{3EFE6109-540C-4D17-B9D0-01B721F932A3}" destId="{648609B0-C291-45CB-8443-F745409D27F1}" srcOrd="7" destOrd="0" parTransId="{E087C6D8-791E-402C-BE29-91CBAD9A2E5A}" sibTransId="{532B24DE-4EF7-47B8-81ED-9412E54CC423}"/>
    <dgm:cxn modelId="{3521E3EE-9945-46F4-B6DB-F7B9A7FC4707}" srcId="{99974FAE-45F0-417F-AEA5-F05843AEAFF1}" destId="{DD8425DA-D1CE-41A9-9567-F77441B3A74C}" srcOrd="1" destOrd="0" parTransId="{822BA8A4-B1BE-4A03-9637-7EE70B7A6C72}" sibTransId="{44291297-2DC7-4DA1-834B-B5AAE1265DC5}"/>
    <dgm:cxn modelId="{41B7EA87-CA8C-4C87-A2A1-75768DAB8EEC}" srcId="{3EFE6109-540C-4D17-B9D0-01B721F932A3}" destId="{05EE1F17-B1FC-4A25-8E32-5B72373E085E}" srcOrd="6" destOrd="0" parTransId="{8323E131-E4F5-499A-B64C-27CE20F1D73C}" sibTransId="{AE9C9CC6-ADF1-401B-AA3E-F20AA04D7820}"/>
    <dgm:cxn modelId="{7BB0E1E0-D13E-435C-86E7-776558199276}" srcId="{3EFE6109-540C-4D17-B9D0-01B721F932A3}" destId="{CDE51633-A22A-4EB9-B262-8B6E19134DA2}" srcOrd="2" destOrd="0" parTransId="{30ACA85A-B75D-4A75-9B62-1268172796C2}" sibTransId="{6CFA7C56-B28C-44BA-95EF-6723E7E58EA4}"/>
    <dgm:cxn modelId="{EFB91D24-FB48-4A73-8CCF-D91407751CF5}" type="presOf" srcId="{78984AAD-42A1-40A4-ADCF-C5DEE0D32B97}" destId="{628B4011-C295-4ACB-AD91-E17B42CB695F}" srcOrd="0" destOrd="3" presId="urn:microsoft.com/office/officeart/2005/8/layout/hList2"/>
    <dgm:cxn modelId="{E2D62734-A729-4270-A811-9B4B6FAFFE1F}" type="presOf" srcId="{DD8425DA-D1CE-41A9-9567-F77441B3A74C}" destId="{628B4011-C295-4ACB-AD91-E17B42CB695F}" srcOrd="0" destOrd="6" presId="urn:microsoft.com/office/officeart/2005/8/layout/hList2"/>
    <dgm:cxn modelId="{792BB4E0-73A1-4A91-9864-0A5703CFE3C3}" type="presOf" srcId="{05EE1F17-B1FC-4A25-8E32-5B72373E085E}" destId="{628B4011-C295-4ACB-AD91-E17B42CB695F}" srcOrd="0" destOrd="9" presId="urn:microsoft.com/office/officeart/2005/8/layout/hList2"/>
    <dgm:cxn modelId="{1038B36C-7912-49FD-B9E5-B26A7A901310}" srcId="{3EFE6109-540C-4D17-B9D0-01B721F932A3}" destId="{5ED73D99-A68D-4600-9178-B8A861376C24}" srcOrd="5" destOrd="0" parTransId="{77132BEF-8619-413F-88C9-28B25D1F4024}" sibTransId="{11337DE4-A95A-4E4F-8CAD-D76AEB0CF624}"/>
    <dgm:cxn modelId="{EDD8DDF6-E831-4CC2-9060-8BC9616F92CA}" type="presOf" srcId="{3BD7F641-9C47-4E3B-A610-5FDBC0B442F4}" destId="{628B4011-C295-4ACB-AD91-E17B42CB695F}" srcOrd="0" destOrd="1" presId="urn:microsoft.com/office/officeart/2005/8/layout/hList2"/>
    <dgm:cxn modelId="{CF5A7A36-2C6C-43E7-9348-0CFB94FB7402}" srcId="{3EFE6109-540C-4D17-B9D0-01B721F932A3}" destId="{78984AAD-42A1-40A4-ADCF-C5DEE0D32B97}" srcOrd="3" destOrd="0" parTransId="{79A1BEB8-8C5B-47E2-9339-DFBD064E0CE2}" sibTransId="{9E936714-42A6-47BD-A2E9-337406321B7F}"/>
    <dgm:cxn modelId="{3348AB8A-76D9-480D-BBC9-EC2DF883CBAF}" type="presOf" srcId="{3EFE6109-540C-4D17-B9D0-01B721F932A3}" destId="{8172AB81-32DC-4AED-B72F-67AACD3D3F6A}" srcOrd="0" destOrd="0" presId="urn:microsoft.com/office/officeart/2005/8/layout/hList2"/>
    <dgm:cxn modelId="{81561CA3-F082-46E3-93DB-144BC2D33C05}" type="presOf" srcId="{99974FAE-45F0-417F-AEA5-F05843AEAFF1}" destId="{628B4011-C295-4ACB-AD91-E17B42CB695F}" srcOrd="0" destOrd="4" presId="urn:microsoft.com/office/officeart/2005/8/layout/hList2"/>
    <dgm:cxn modelId="{9685D427-0277-4748-A5DB-41FD1B20E996}" type="presOf" srcId="{E4757D4A-E77A-44DA-8E72-BC38C52B59D4}" destId="{BE10393C-7C85-4509-8C78-36CC4E724AE3}" srcOrd="0" destOrd="0" presId="urn:microsoft.com/office/officeart/2005/8/layout/hList2"/>
    <dgm:cxn modelId="{A4912DC8-94B2-4942-880F-581D508F1DD6}" type="presOf" srcId="{FFEC31FA-99EF-47D4-B3B0-0A20DCD12261}" destId="{628B4011-C295-4ACB-AD91-E17B42CB695F}" srcOrd="0" destOrd="11" presId="urn:microsoft.com/office/officeart/2005/8/layout/hList2"/>
    <dgm:cxn modelId="{D7E85D38-7A06-4050-B8F9-88ADFB301DCA}" srcId="{E4757D4A-E77A-44DA-8E72-BC38C52B59D4}" destId="{3EFE6109-540C-4D17-B9D0-01B721F932A3}" srcOrd="0" destOrd="0" parTransId="{3E96A00A-65AD-4458-BE1A-E65C2B9E8509}" sibTransId="{1924EE28-7A6B-408A-8674-69DE43EBED6D}"/>
    <dgm:cxn modelId="{624B0079-CD4F-43AC-AE81-6EDC2A4C6AB4}" srcId="{99974FAE-45F0-417F-AEA5-F05843AEAFF1}" destId="{61A37046-FAC4-49B8-A23E-0DCB59869777}" srcOrd="0" destOrd="0" parTransId="{CBE99FCD-BB0F-4611-AE45-E0DA77905B7E}" sibTransId="{7D18EF93-4E3F-4738-91CD-1A463917E672}"/>
    <dgm:cxn modelId="{01029D28-AED8-4609-960C-B5171F26EB1E}" type="presOf" srcId="{5ED73D99-A68D-4600-9178-B8A861376C24}" destId="{628B4011-C295-4ACB-AD91-E17B42CB695F}" srcOrd="0" destOrd="8" presId="urn:microsoft.com/office/officeart/2005/8/layout/hList2"/>
    <dgm:cxn modelId="{FFD6D961-2D01-418E-8202-8E7B8CA40465}" type="presOf" srcId="{82C65D12-D98B-4FF1-A2F7-35E7C314CDA9}" destId="{628B4011-C295-4ACB-AD91-E17B42CB695F}" srcOrd="0" destOrd="12" presId="urn:microsoft.com/office/officeart/2005/8/layout/hList2"/>
    <dgm:cxn modelId="{7672FBF4-746B-4E75-8412-800FA78580DC}" type="presOf" srcId="{A0DAD54D-E7DF-4E62-9B99-E433B809D4A6}" destId="{628B4011-C295-4ACB-AD91-E17B42CB695F}" srcOrd="0" destOrd="7" presId="urn:microsoft.com/office/officeart/2005/8/layout/hList2"/>
    <dgm:cxn modelId="{E9B38AFA-49C2-4C1B-88CC-6AA3DA0EF0DF}" srcId="{3EFE6109-540C-4D17-B9D0-01B721F932A3}" destId="{3BD7F641-9C47-4E3B-A610-5FDBC0B442F4}" srcOrd="1" destOrd="0" parTransId="{9B3F743E-372D-455C-856F-236ADFC7DB9B}" sibTransId="{8FE312F7-4FF0-4C24-B090-C619549D57C0}"/>
    <dgm:cxn modelId="{C4621FC4-9010-490B-86FE-8DC890F80A6F}" srcId="{3EFE6109-540C-4D17-B9D0-01B721F932A3}" destId="{2689009F-5056-408A-83EE-8D0A7A559F81}" srcOrd="0" destOrd="0" parTransId="{EAAA7661-B1EB-4304-B702-1BD049179218}" sibTransId="{50D4EBD5-8193-4E9D-9E3E-242582F46409}"/>
    <dgm:cxn modelId="{54D11FBD-9343-4285-A039-4E994230FE8F}" type="presOf" srcId="{61A37046-FAC4-49B8-A23E-0DCB59869777}" destId="{628B4011-C295-4ACB-AD91-E17B42CB695F}" srcOrd="0" destOrd="5" presId="urn:microsoft.com/office/officeart/2005/8/layout/hList2"/>
    <dgm:cxn modelId="{DEAC5481-5C14-4BB1-8A87-80D981CE13DD}" srcId="{3EFE6109-540C-4D17-B9D0-01B721F932A3}" destId="{99974FAE-45F0-417F-AEA5-F05843AEAFF1}" srcOrd="4" destOrd="0" parTransId="{F4A742A2-3D60-48CD-9317-7B180116A87A}" sibTransId="{A5532D7A-C85D-4043-8D3F-5CD004CEDA5E}"/>
    <dgm:cxn modelId="{345BBACA-2A21-41B8-907F-043AAFCF600A}" srcId="{3EFE6109-540C-4D17-B9D0-01B721F932A3}" destId="{82C65D12-D98B-4FF1-A2F7-35E7C314CDA9}" srcOrd="8" destOrd="0" parTransId="{07559E8B-69D9-4F09-9CF6-29F02E386B6F}" sibTransId="{5644AB01-3CE3-480E-ADCF-B959C1856570}"/>
    <dgm:cxn modelId="{DF5BF663-3E3C-4BE5-A09A-D760CB93D464}" srcId="{3EFE6109-540C-4D17-B9D0-01B721F932A3}" destId="{3C15437A-5FD2-41D9-9BD1-FCE4AE7A1D81}" srcOrd="9" destOrd="0" parTransId="{9CB6A1EF-C069-479E-B6B2-1FC4A187D657}" sibTransId="{CDB9A036-F3E3-4B78-BED3-E6D795DC6442}"/>
    <dgm:cxn modelId="{C9811BEF-79B2-479C-BB7B-A77314F73465}" type="presOf" srcId="{CDE51633-A22A-4EB9-B262-8B6E19134DA2}" destId="{628B4011-C295-4ACB-AD91-E17B42CB695F}" srcOrd="0" destOrd="2" presId="urn:microsoft.com/office/officeart/2005/8/layout/hList2"/>
    <dgm:cxn modelId="{19FFF60F-DEA9-479A-800A-50945067878B}" type="presOf" srcId="{2689009F-5056-408A-83EE-8D0A7A559F81}" destId="{628B4011-C295-4ACB-AD91-E17B42CB695F}" srcOrd="0" destOrd="0" presId="urn:microsoft.com/office/officeart/2005/8/layout/hList2"/>
    <dgm:cxn modelId="{3E16CFD7-6666-4145-AFEB-822CD569155A}" type="presParOf" srcId="{BE10393C-7C85-4509-8C78-36CC4E724AE3}" destId="{4906E7F0-8CD4-4B11-909A-16F6A2E8F2AD}" srcOrd="0" destOrd="0" presId="urn:microsoft.com/office/officeart/2005/8/layout/hList2"/>
    <dgm:cxn modelId="{E62E33D9-E3EC-4DAE-8A8B-9B5FC727B8CA}" type="presParOf" srcId="{4906E7F0-8CD4-4B11-909A-16F6A2E8F2AD}" destId="{2C77951C-54DC-47FC-A0F8-70091F9E6831}" srcOrd="0" destOrd="0" presId="urn:microsoft.com/office/officeart/2005/8/layout/hList2"/>
    <dgm:cxn modelId="{5363D0A4-5809-4B5B-AEEB-B121487678F0}" type="presParOf" srcId="{4906E7F0-8CD4-4B11-909A-16F6A2E8F2AD}" destId="{628B4011-C295-4ACB-AD91-E17B42CB695F}" srcOrd="1" destOrd="0" presId="urn:microsoft.com/office/officeart/2005/8/layout/hList2"/>
    <dgm:cxn modelId="{8D73CE21-ED88-4F66-A358-23A9B2B51FDB}" type="presParOf" srcId="{4906E7F0-8CD4-4B11-909A-16F6A2E8F2AD}" destId="{8172AB81-32DC-4AED-B72F-67AACD3D3F6A}"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8278DB-C69E-4D96-B6DD-D983DC3F1212}" type="doc">
      <dgm:prSet loTypeId="urn:microsoft.com/office/officeart/2005/8/layout/pyramid2" loCatId="list" qsTypeId="urn:microsoft.com/office/officeart/2005/8/quickstyle/simple1" qsCatId="simple" csTypeId="urn:microsoft.com/office/officeart/2005/8/colors/accent1_3" csCatId="accent1" phldr="1"/>
      <dgm:spPr/>
    </dgm:pt>
    <dgm:pt modelId="{037B25D6-317D-43E2-85E3-123CC67C89B5}">
      <dgm:prSet/>
      <dgm:spPr>
        <a:solidFill>
          <a:srgbClr val="00B050">
            <a:alpha val="90000"/>
          </a:srgbClr>
        </a:solidFill>
      </dgm:spPr>
      <dgm:t>
        <a:bodyPr/>
        <a:lstStyle/>
        <a:p>
          <a:r>
            <a:rPr lang="pt-BR" b="0" smtClean="0">
              <a:effectLst>
                <a:outerShdw blurRad="38100" dist="38100" dir="2700000" algn="tl">
                  <a:srgbClr val="000000">
                    <a:alpha val="43137"/>
                  </a:srgbClr>
                </a:outerShdw>
              </a:effectLst>
            </a:rPr>
            <a:t>Advertência</a:t>
          </a:r>
          <a:endParaRPr lang="pt-BR" b="0">
            <a:effectLst>
              <a:outerShdw blurRad="38100" dist="38100" dir="2700000" algn="tl">
                <a:srgbClr val="000000">
                  <a:alpha val="43137"/>
                </a:srgbClr>
              </a:outerShdw>
            </a:effectLst>
          </a:endParaRPr>
        </a:p>
      </dgm:t>
    </dgm:pt>
    <dgm:pt modelId="{ADB33085-82C9-4EAE-9735-4ABB738CE5ED}" type="parTrans" cxnId="{E8D86171-F00D-4AD8-95CD-4B97977B2476}">
      <dgm:prSet/>
      <dgm:spPr/>
      <dgm:t>
        <a:bodyPr/>
        <a:lstStyle/>
        <a:p>
          <a:endParaRPr lang="pt-BR"/>
        </a:p>
      </dgm:t>
    </dgm:pt>
    <dgm:pt modelId="{48372A2A-2B9E-4A52-852B-508BD4ADDE76}" type="sibTrans" cxnId="{E8D86171-F00D-4AD8-95CD-4B97977B2476}">
      <dgm:prSet/>
      <dgm:spPr/>
      <dgm:t>
        <a:bodyPr/>
        <a:lstStyle/>
        <a:p>
          <a:endParaRPr lang="pt-BR"/>
        </a:p>
      </dgm:t>
    </dgm:pt>
    <dgm:pt modelId="{6EA93DBD-5917-4D4A-8306-6E04A5458D46}">
      <dgm:prSet/>
      <dgm:spPr>
        <a:solidFill>
          <a:srgbClr val="FFFF00">
            <a:alpha val="90000"/>
          </a:srgbClr>
        </a:solidFill>
      </dgm:spPr>
      <dgm:t>
        <a:bodyPr/>
        <a:lstStyle/>
        <a:p>
          <a:r>
            <a:rPr lang="pt-BR" b="0" dirty="0" smtClean="0">
              <a:effectLst>
                <a:outerShdw blurRad="38100" dist="38100" dir="2700000" algn="tl">
                  <a:srgbClr val="000000">
                    <a:alpha val="43137"/>
                  </a:srgbClr>
                </a:outerShdw>
              </a:effectLst>
            </a:rPr>
            <a:t>Suspensão de até 2 anos para chamamento público e celebrar Termos na  esfera de governo sancionadora</a:t>
          </a:r>
          <a:endParaRPr lang="pt-BR" b="0" dirty="0">
            <a:effectLst>
              <a:outerShdw blurRad="38100" dist="38100" dir="2700000" algn="tl">
                <a:srgbClr val="000000">
                  <a:alpha val="43137"/>
                </a:srgbClr>
              </a:outerShdw>
            </a:effectLst>
          </a:endParaRPr>
        </a:p>
      </dgm:t>
    </dgm:pt>
    <dgm:pt modelId="{EEB0093E-7773-48FC-8E85-E267434E105D}" type="parTrans" cxnId="{559384A9-FEE8-4736-8122-2DC868AE9793}">
      <dgm:prSet/>
      <dgm:spPr/>
      <dgm:t>
        <a:bodyPr/>
        <a:lstStyle/>
        <a:p>
          <a:endParaRPr lang="pt-BR"/>
        </a:p>
      </dgm:t>
    </dgm:pt>
    <dgm:pt modelId="{E60742A9-58E4-4E3D-B0F8-4BBD37D201FE}" type="sibTrans" cxnId="{559384A9-FEE8-4736-8122-2DC868AE9793}">
      <dgm:prSet/>
      <dgm:spPr/>
      <dgm:t>
        <a:bodyPr/>
        <a:lstStyle/>
        <a:p>
          <a:endParaRPr lang="pt-BR"/>
        </a:p>
      </dgm:t>
    </dgm:pt>
    <dgm:pt modelId="{1B62B3AD-C46A-412A-BFF1-EA581A30B70C}">
      <dgm:prSet/>
      <dgm:spPr>
        <a:solidFill>
          <a:srgbClr val="FF2F2F">
            <a:alpha val="89804"/>
          </a:srgbClr>
        </a:solidFill>
      </dgm:spPr>
      <dgm:t>
        <a:bodyPr/>
        <a:lstStyle/>
        <a:p>
          <a:r>
            <a:rPr lang="pt-BR" b="0" smtClean="0">
              <a:effectLst>
                <a:outerShdw blurRad="38100" dist="38100" dir="2700000" algn="tl">
                  <a:srgbClr val="000000">
                    <a:alpha val="43137"/>
                  </a:srgbClr>
                </a:outerShdw>
              </a:effectLst>
            </a:rPr>
            <a:t>Inidoneidade – todas as esferas de governo</a:t>
          </a:r>
          <a:endParaRPr lang="pt-BR" b="0">
            <a:effectLst>
              <a:outerShdw blurRad="38100" dist="38100" dir="2700000" algn="tl">
                <a:srgbClr val="000000">
                  <a:alpha val="43137"/>
                </a:srgbClr>
              </a:outerShdw>
            </a:effectLst>
          </a:endParaRPr>
        </a:p>
      </dgm:t>
    </dgm:pt>
    <dgm:pt modelId="{96728C22-5456-419C-8CB4-2414DAFE1AFE}" type="parTrans" cxnId="{FC0243F5-CDCD-4D3C-8D6D-28568E50523C}">
      <dgm:prSet/>
      <dgm:spPr/>
      <dgm:t>
        <a:bodyPr/>
        <a:lstStyle/>
        <a:p>
          <a:endParaRPr lang="pt-BR"/>
        </a:p>
      </dgm:t>
    </dgm:pt>
    <dgm:pt modelId="{9D46287A-AECE-441C-B3AE-E32DD3C54EDA}" type="sibTrans" cxnId="{FC0243F5-CDCD-4D3C-8D6D-28568E50523C}">
      <dgm:prSet/>
      <dgm:spPr/>
      <dgm:t>
        <a:bodyPr/>
        <a:lstStyle/>
        <a:p>
          <a:endParaRPr lang="pt-BR"/>
        </a:p>
      </dgm:t>
    </dgm:pt>
    <dgm:pt modelId="{DF0189C8-F752-472E-8C9F-C19C8E97FFA4}" type="pres">
      <dgm:prSet presAssocID="{8C8278DB-C69E-4D96-B6DD-D983DC3F1212}" presName="compositeShape" presStyleCnt="0">
        <dgm:presLayoutVars>
          <dgm:dir/>
          <dgm:resizeHandles/>
        </dgm:presLayoutVars>
      </dgm:prSet>
      <dgm:spPr/>
    </dgm:pt>
    <dgm:pt modelId="{915EE66B-B845-4D1C-8F79-2207617D4B63}" type="pres">
      <dgm:prSet presAssocID="{8C8278DB-C69E-4D96-B6DD-D983DC3F1212}" presName="pyramid" presStyleLbl="node1" presStyleIdx="0" presStyleCnt="1"/>
      <dgm:spPr>
        <a:solidFill>
          <a:schemeClr val="tx2">
            <a:lumMod val="40000"/>
            <a:lumOff val="60000"/>
          </a:schemeClr>
        </a:solidFill>
      </dgm:spPr>
    </dgm:pt>
    <dgm:pt modelId="{A88FD768-EB7B-451A-8118-DD473E73F796}" type="pres">
      <dgm:prSet presAssocID="{8C8278DB-C69E-4D96-B6DD-D983DC3F1212}" presName="theList" presStyleCnt="0"/>
      <dgm:spPr/>
    </dgm:pt>
    <dgm:pt modelId="{4ED7094D-A384-41E5-A137-A99D06CF48AB}" type="pres">
      <dgm:prSet presAssocID="{037B25D6-317D-43E2-85E3-123CC67C89B5}" presName="aNode" presStyleLbl="fgAcc1" presStyleIdx="0" presStyleCnt="3" custLinFactNeighborX="2313">
        <dgm:presLayoutVars>
          <dgm:bulletEnabled val="1"/>
        </dgm:presLayoutVars>
      </dgm:prSet>
      <dgm:spPr/>
      <dgm:t>
        <a:bodyPr/>
        <a:lstStyle/>
        <a:p>
          <a:endParaRPr lang="pt-BR"/>
        </a:p>
      </dgm:t>
    </dgm:pt>
    <dgm:pt modelId="{16B40776-D16B-4E1F-B9AE-F43CF50F09DF}" type="pres">
      <dgm:prSet presAssocID="{037B25D6-317D-43E2-85E3-123CC67C89B5}" presName="aSpace" presStyleCnt="0"/>
      <dgm:spPr/>
    </dgm:pt>
    <dgm:pt modelId="{0969F7D3-F33B-4C25-8E50-69F51EC85DF2}" type="pres">
      <dgm:prSet presAssocID="{6EA93DBD-5917-4D4A-8306-6E04A5458D46}" presName="aNode" presStyleLbl="fgAcc1" presStyleIdx="1" presStyleCnt="3">
        <dgm:presLayoutVars>
          <dgm:bulletEnabled val="1"/>
        </dgm:presLayoutVars>
      </dgm:prSet>
      <dgm:spPr/>
      <dgm:t>
        <a:bodyPr/>
        <a:lstStyle/>
        <a:p>
          <a:endParaRPr lang="pt-BR"/>
        </a:p>
      </dgm:t>
    </dgm:pt>
    <dgm:pt modelId="{A5F958BD-5702-4133-BE66-6410231744C6}" type="pres">
      <dgm:prSet presAssocID="{6EA93DBD-5917-4D4A-8306-6E04A5458D46}" presName="aSpace" presStyleCnt="0"/>
      <dgm:spPr/>
    </dgm:pt>
    <dgm:pt modelId="{A93F88A3-23F7-414A-B9B9-BBF4D8E077C9}" type="pres">
      <dgm:prSet presAssocID="{1B62B3AD-C46A-412A-BFF1-EA581A30B70C}" presName="aNode" presStyleLbl="fgAcc1" presStyleIdx="2" presStyleCnt="3">
        <dgm:presLayoutVars>
          <dgm:bulletEnabled val="1"/>
        </dgm:presLayoutVars>
      </dgm:prSet>
      <dgm:spPr/>
      <dgm:t>
        <a:bodyPr/>
        <a:lstStyle/>
        <a:p>
          <a:endParaRPr lang="pt-BR"/>
        </a:p>
      </dgm:t>
    </dgm:pt>
    <dgm:pt modelId="{97A4C572-117D-41CC-B963-4B71411FEE2B}" type="pres">
      <dgm:prSet presAssocID="{1B62B3AD-C46A-412A-BFF1-EA581A30B70C}" presName="aSpace" presStyleCnt="0"/>
      <dgm:spPr/>
    </dgm:pt>
  </dgm:ptLst>
  <dgm:cxnLst>
    <dgm:cxn modelId="{C389E6B4-08B1-4EB4-B456-606B7CBAAFED}" type="presOf" srcId="{037B25D6-317D-43E2-85E3-123CC67C89B5}" destId="{4ED7094D-A384-41E5-A137-A99D06CF48AB}" srcOrd="0" destOrd="0" presId="urn:microsoft.com/office/officeart/2005/8/layout/pyramid2"/>
    <dgm:cxn modelId="{C8B8A84B-4765-4D98-9FF9-A9E4CC647718}" type="presOf" srcId="{1B62B3AD-C46A-412A-BFF1-EA581A30B70C}" destId="{A93F88A3-23F7-414A-B9B9-BBF4D8E077C9}" srcOrd="0" destOrd="0" presId="urn:microsoft.com/office/officeart/2005/8/layout/pyramid2"/>
    <dgm:cxn modelId="{98E91F54-2375-4515-95D9-786588E70BBC}" type="presOf" srcId="{8C8278DB-C69E-4D96-B6DD-D983DC3F1212}" destId="{DF0189C8-F752-472E-8C9F-C19C8E97FFA4}" srcOrd="0" destOrd="0" presId="urn:microsoft.com/office/officeart/2005/8/layout/pyramid2"/>
    <dgm:cxn modelId="{E8D86171-F00D-4AD8-95CD-4B97977B2476}" srcId="{8C8278DB-C69E-4D96-B6DD-D983DC3F1212}" destId="{037B25D6-317D-43E2-85E3-123CC67C89B5}" srcOrd="0" destOrd="0" parTransId="{ADB33085-82C9-4EAE-9735-4ABB738CE5ED}" sibTransId="{48372A2A-2B9E-4A52-852B-508BD4ADDE76}"/>
    <dgm:cxn modelId="{559384A9-FEE8-4736-8122-2DC868AE9793}" srcId="{8C8278DB-C69E-4D96-B6DD-D983DC3F1212}" destId="{6EA93DBD-5917-4D4A-8306-6E04A5458D46}" srcOrd="1" destOrd="0" parTransId="{EEB0093E-7773-48FC-8E85-E267434E105D}" sibTransId="{E60742A9-58E4-4E3D-B0F8-4BBD37D201FE}"/>
    <dgm:cxn modelId="{FC0243F5-CDCD-4D3C-8D6D-28568E50523C}" srcId="{8C8278DB-C69E-4D96-B6DD-D983DC3F1212}" destId="{1B62B3AD-C46A-412A-BFF1-EA581A30B70C}" srcOrd="2" destOrd="0" parTransId="{96728C22-5456-419C-8CB4-2414DAFE1AFE}" sibTransId="{9D46287A-AECE-441C-B3AE-E32DD3C54EDA}"/>
    <dgm:cxn modelId="{5E61B306-DE4C-4F0A-A828-B765C6B24A60}" type="presOf" srcId="{6EA93DBD-5917-4D4A-8306-6E04A5458D46}" destId="{0969F7D3-F33B-4C25-8E50-69F51EC85DF2}" srcOrd="0" destOrd="0" presId="urn:microsoft.com/office/officeart/2005/8/layout/pyramid2"/>
    <dgm:cxn modelId="{C7D64635-C218-4A7E-8809-96A444394064}" type="presParOf" srcId="{DF0189C8-F752-472E-8C9F-C19C8E97FFA4}" destId="{915EE66B-B845-4D1C-8F79-2207617D4B63}" srcOrd="0" destOrd="0" presId="urn:microsoft.com/office/officeart/2005/8/layout/pyramid2"/>
    <dgm:cxn modelId="{EFB93F98-562E-4833-8577-03A73F33DEF2}" type="presParOf" srcId="{DF0189C8-F752-472E-8C9F-C19C8E97FFA4}" destId="{A88FD768-EB7B-451A-8118-DD473E73F796}" srcOrd="1" destOrd="0" presId="urn:microsoft.com/office/officeart/2005/8/layout/pyramid2"/>
    <dgm:cxn modelId="{4EECEFDC-5D42-40BE-8FC2-A71ACC35A748}" type="presParOf" srcId="{A88FD768-EB7B-451A-8118-DD473E73F796}" destId="{4ED7094D-A384-41E5-A137-A99D06CF48AB}" srcOrd="0" destOrd="0" presId="urn:microsoft.com/office/officeart/2005/8/layout/pyramid2"/>
    <dgm:cxn modelId="{41E2813F-9AD3-4A34-BDB1-E485B429E806}" type="presParOf" srcId="{A88FD768-EB7B-451A-8118-DD473E73F796}" destId="{16B40776-D16B-4E1F-B9AE-F43CF50F09DF}" srcOrd="1" destOrd="0" presId="urn:microsoft.com/office/officeart/2005/8/layout/pyramid2"/>
    <dgm:cxn modelId="{CA3218D7-2ACB-4FA2-84C8-A80152072708}" type="presParOf" srcId="{A88FD768-EB7B-451A-8118-DD473E73F796}" destId="{0969F7D3-F33B-4C25-8E50-69F51EC85DF2}" srcOrd="2" destOrd="0" presId="urn:microsoft.com/office/officeart/2005/8/layout/pyramid2"/>
    <dgm:cxn modelId="{43224E6B-F899-40E5-B309-2140500BDACE}" type="presParOf" srcId="{A88FD768-EB7B-451A-8118-DD473E73F796}" destId="{A5F958BD-5702-4133-BE66-6410231744C6}" srcOrd="3" destOrd="0" presId="urn:microsoft.com/office/officeart/2005/8/layout/pyramid2"/>
    <dgm:cxn modelId="{4485E46F-03D8-4AB4-AE38-DA9C7C602A34}" type="presParOf" srcId="{A88FD768-EB7B-451A-8118-DD473E73F796}" destId="{A93F88A3-23F7-414A-B9B9-BBF4D8E077C9}" srcOrd="4" destOrd="0" presId="urn:microsoft.com/office/officeart/2005/8/layout/pyramid2"/>
    <dgm:cxn modelId="{613E732A-4FB1-40A1-9A29-6122444C2418}" type="presParOf" srcId="{A88FD768-EB7B-451A-8118-DD473E73F796}" destId="{97A4C572-117D-41CC-B963-4B71411FEE2B}"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508AA27-78C4-4F22-9586-A6AA4B162A73}" type="doc">
      <dgm:prSet loTypeId="urn:microsoft.com/office/officeart/2005/8/layout/process2" loCatId="process" qsTypeId="urn:microsoft.com/office/officeart/2005/8/quickstyle/simple4" qsCatId="simple" csTypeId="urn:microsoft.com/office/officeart/2005/8/colors/accent1_3" csCatId="accent1" phldr="1"/>
      <dgm:spPr/>
    </dgm:pt>
    <dgm:pt modelId="{CDB94E4D-F956-4DFD-9A3C-1C3440097EC8}">
      <dgm:prSet phldrT="[Texto]" custT="1"/>
      <dgm:spPr/>
      <dgm:t>
        <a:bodyPr/>
        <a:lstStyle/>
        <a:p>
          <a:r>
            <a:rPr lang="en-US" sz="1400" b="1" dirty="0" err="1" smtClean="0"/>
            <a:t>Processo</a:t>
          </a:r>
          <a:r>
            <a:rPr lang="en-US" sz="1400" b="1" dirty="0" smtClean="0"/>
            <a:t> </a:t>
          </a:r>
        </a:p>
        <a:p>
          <a:r>
            <a:rPr lang="en-US" sz="1400" b="1" dirty="0" err="1" smtClean="0"/>
            <a:t>Administrativo</a:t>
          </a:r>
          <a:endParaRPr lang="pt-BR" sz="1400" b="1" dirty="0"/>
        </a:p>
      </dgm:t>
    </dgm:pt>
    <dgm:pt modelId="{CE866D78-D5A0-4FF2-9004-8C1D8D80609C}" type="parTrans" cxnId="{C99FED22-8229-4531-8908-3AB30167E27E}">
      <dgm:prSet/>
      <dgm:spPr/>
      <dgm:t>
        <a:bodyPr/>
        <a:lstStyle/>
        <a:p>
          <a:endParaRPr lang="pt-BR" sz="2400" b="1"/>
        </a:p>
      </dgm:t>
    </dgm:pt>
    <dgm:pt modelId="{A2A3C42B-0766-4704-87C6-AB0C30230386}" type="sibTrans" cxnId="{C99FED22-8229-4531-8908-3AB30167E27E}">
      <dgm:prSet custT="1"/>
      <dgm:spPr/>
      <dgm:t>
        <a:bodyPr/>
        <a:lstStyle/>
        <a:p>
          <a:endParaRPr lang="pt-BR" sz="3200" b="1"/>
        </a:p>
      </dgm:t>
    </dgm:pt>
    <dgm:pt modelId="{59428681-4E7A-488A-86C0-CE8AC724FA03}">
      <dgm:prSet phldrT="[Texto]" custT="1"/>
      <dgm:spPr/>
      <dgm:t>
        <a:bodyPr/>
        <a:lstStyle/>
        <a:p>
          <a:r>
            <a:rPr lang="en-US" sz="1400" b="1" dirty="0" err="1" smtClean="0"/>
            <a:t>Defesa</a:t>
          </a:r>
          <a:r>
            <a:rPr lang="en-US" sz="1400" b="1" dirty="0" smtClean="0"/>
            <a:t> </a:t>
          </a:r>
          <a:r>
            <a:rPr lang="en-US" sz="1400" b="1" dirty="0" err="1" smtClean="0"/>
            <a:t>Prévia</a:t>
          </a:r>
          <a:endParaRPr lang="pt-BR" sz="1400" b="1" dirty="0"/>
        </a:p>
      </dgm:t>
    </dgm:pt>
    <dgm:pt modelId="{2CEFD11C-3BD9-4953-9F3D-7D3A25C4E1C6}" type="parTrans" cxnId="{1D2BB948-C56E-40B7-A6F4-AE9798943A70}">
      <dgm:prSet/>
      <dgm:spPr/>
      <dgm:t>
        <a:bodyPr/>
        <a:lstStyle/>
        <a:p>
          <a:endParaRPr lang="pt-BR" sz="2400" b="1"/>
        </a:p>
      </dgm:t>
    </dgm:pt>
    <dgm:pt modelId="{498B9FA7-B080-4CDB-BF50-A4310E6518BE}" type="sibTrans" cxnId="{1D2BB948-C56E-40B7-A6F4-AE9798943A70}">
      <dgm:prSet custT="1"/>
      <dgm:spPr/>
      <dgm:t>
        <a:bodyPr/>
        <a:lstStyle/>
        <a:p>
          <a:endParaRPr lang="pt-BR" sz="3200" b="1"/>
        </a:p>
      </dgm:t>
    </dgm:pt>
    <dgm:pt modelId="{6CC6BA3E-6E87-4036-9D68-625348C868C5}">
      <dgm:prSet phldrT="[Texto]" custT="1"/>
      <dgm:spPr/>
      <dgm:t>
        <a:bodyPr/>
        <a:lstStyle/>
        <a:p>
          <a:r>
            <a:rPr lang="en-US" sz="1400" b="1" dirty="0" err="1" smtClean="0"/>
            <a:t>Penalidade</a:t>
          </a:r>
          <a:r>
            <a:rPr lang="en-US" sz="1400" b="1" dirty="0" smtClean="0"/>
            <a:t> </a:t>
          </a:r>
          <a:r>
            <a:rPr lang="en-US" sz="1400" b="1" dirty="0" err="1" smtClean="0"/>
            <a:t>aplicada</a:t>
          </a:r>
          <a:r>
            <a:rPr lang="en-US" sz="1400" b="1" dirty="0" smtClean="0"/>
            <a:t> </a:t>
          </a:r>
          <a:r>
            <a:rPr lang="en-US" sz="1400" b="1" dirty="0" err="1" smtClean="0"/>
            <a:t>pelo</a:t>
          </a:r>
          <a:r>
            <a:rPr lang="en-US" sz="1400" b="1" dirty="0" smtClean="0"/>
            <a:t> </a:t>
          </a:r>
          <a:r>
            <a:rPr lang="en-US" sz="1400" b="1" dirty="0" err="1" smtClean="0"/>
            <a:t>Secretário</a:t>
          </a:r>
          <a:endParaRPr lang="pt-BR" sz="1400" b="1" dirty="0"/>
        </a:p>
      </dgm:t>
    </dgm:pt>
    <dgm:pt modelId="{3510C855-EED7-4227-888B-EFC89EF09D8F}" type="parTrans" cxnId="{A0908401-2232-4F9E-8C5A-D677E32408DA}">
      <dgm:prSet/>
      <dgm:spPr/>
      <dgm:t>
        <a:bodyPr/>
        <a:lstStyle/>
        <a:p>
          <a:endParaRPr lang="pt-BR" sz="2400" b="1"/>
        </a:p>
      </dgm:t>
    </dgm:pt>
    <dgm:pt modelId="{7EB6FDCE-366D-4D23-A0AC-8EB36DAFA24B}" type="sibTrans" cxnId="{A0908401-2232-4F9E-8C5A-D677E32408DA}">
      <dgm:prSet custT="1"/>
      <dgm:spPr/>
      <dgm:t>
        <a:bodyPr/>
        <a:lstStyle/>
        <a:p>
          <a:endParaRPr lang="pt-BR" sz="3200" b="1"/>
        </a:p>
      </dgm:t>
    </dgm:pt>
    <dgm:pt modelId="{741A3B22-95AE-429E-9B3B-3E758A9FDEDB}">
      <dgm:prSet phldrT="[Texto]" custT="1"/>
      <dgm:spPr/>
      <dgm:t>
        <a:bodyPr/>
        <a:lstStyle/>
        <a:p>
          <a:r>
            <a:rPr lang="en-US" sz="1400" b="1" dirty="0" err="1" smtClean="0"/>
            <a:t>Só</a:t>
          </a:r>
          <a:r>
            <a:rPr lang="en-US" sz="1400" b="1" dirty="0" smtClean="0"/>
            <a:t> o </a:t>
          </a:r>
          <a:r>
            <a:rPr lang="en-US" sz="1400" b="1" dirty="0" err="1" smtClean="0"/>
            <a:t>Secretário</a:t>
          </a:r>
          <a:r>
            <a:rPr lang="en-US" sz="1400" b="1" dirty="0" smtClean="0"/>
            <a:t> </a:t>
          </a:r>
          <a:r>
            <a:rPr lang="en-US" sz="1400" b="1" dirty="0" err="1" smtClean="0"/>
            <a:t>pode</a:t>
          </a:r>
          <a:r>
            <a:rPr lang="en-US" sz="1400" b="1" dirty="0" smtClean="0"/>
            <a:t> </a:t>
          </a:r>
          <a:r>
            <a:rPr lang="en-US" sz="1400" b="1" dirty="0" err="1" smtClean="0"/>
            <a:t>reabilitar</a:t>
          </a:r>
          <a:r>
            <a:rPr lang="en-US" sz="1400" b="1" dirty="0" smtClean="0"/>
            <a:t> a OSC</a:t>
          </a:r>
          <a:endParaRPr lang="pt-BR" sz="1400" b="1" dirty="0"/>
        </a:p>
      </dgm:t>
    </dgm:pt>
    <dgm:pt modelId="{859BC275-FD18-46EE-9DD5-4A658967102D}" type="parTrans" cxnId="{47F66E0D-0100-4D75-8575-BE6179100B43}">
      <dgm:prSet/>
      <dgm:spPr/>
      <dgm:t>
        <a:bodyPr/>
        <a:lstStyle/>
        <a:p>
          <a:endParaRPr lang="pt-BR" sz="2400" b="1"/>
        </a:p>
      </dgm:t>
    </dgm:pt>
    <dgm:pt modelId="{4F6D8077-56E6-4489-8B43-AD073F55CA27}" type="sibTrans" cxnId="{47F66E0D-0100-4D75-8575-BE6179100B43}">
      <dgm:prSet custT="1"/>
      <dgm:spPr/>
      <dgm:t>
        <a:bodyPr/>
        <a:lstStyle/>
        <a:p>
          <a:endParaRPr lang="pt-BR" sz="3200" b="1"/>
        </a:p>
      </dgm:t>
    </dgm:pt>
    <dgm:pt modelId="{738572BA-BBD2-401B-845F-476331E0D836}">
      <dgm:prSet phldrT="[Texto]" custT="1"/>
      <dgm:spPr/>
      <dgm:t>
        <a:bodyPr/>
        <a:lstStyle/>
        <a:p>
          <a:r>
            <a:rPr lang="en-US" sz="1400" b="1" dirty="0" err="1" smtClean="0"/>
            <a:t>Reabilitação</a:t>
          </a:r>
          <a:r>
            <a:rPr lang="en-US" sz="1400" b="1" dirty="0" smtClean="0"/>
            <a:t> </a:t>
          </a:r>
          <a:r>
            <a:rPr lang="en-US" sz="1400" b="1" dirty="0" err="1" smtClean="0"/>
            <a:t>depende</a:t>
          </a:r>
          <a:r>
            <a:rPr lang="en-US" sz="1400" b="1" dirty="0" smtClean="0"/>
            <a:t> do </a:t>
          </a:r>
          <a:r>
            <a:rPr lang="en-US" sz="1400" b="1" dirty="0" err="1" smtClean="0"/>
            <a:t>transcurso</a:t>
          </a:r>
          <a:r>
            <a:rPr lang="en-US" sz="1400" b="1" dirty="0" smtClean="0"/>
            <a:t> do </a:t>
          </a:r>
          <a:r>
            <a:rPr lang="en-US" sz="1400" b="1" dirty="0" err="1" smtClean="0"/>
            <a:t>prazo</a:t>
          </a:r>
          <a:r>
            <a:rPr lang="en-US" sz="1400" b="1" dirty="0" smtClean="0"/>
            <a:t> e </a:t>
          </a:r>
          <a:r>
            <a:rPr lang="en-US" sz="1400" b="1" dirty="0" err="1" smtClean="0"/>
            <a:t>ressarcimento</a:t>
          </a:r>
          <a:r>
            <a:rPr lang="en-US" sz="1400" b="1" dirty="0" smtClean="0"/>
            <a:t> do  </a:t>
          </a:r>
          <a:r>
            <a:rPr lang="en-US" sz="1400" b="1" dirty="0" err="1" smtClean="0"/>
            <a:t>prejuízo</a:t>
          </a:r>
          <a:endParaRPr lang="pt-BR" sz="1400" b="1" dirty="0"/>
        </a:p>
      </dgm:t>
    </dgm:pt>
    <dgm:pt modelId="{CC231075-3AD8-4AA6-8919-F95F19191945}" type="parTrans" cxnId="{AD8529A2-12F5-4863-996B-3BB8A319E085}">
      <dgm:prSet/>
      <dgm:spPr/>
      <dgm:t>
        <a:bodyPr/>
        <a:lstStyle/>
        <a:p>
          <a:endParaRPr lang="pt-BR" sz="2400" b="1"/>
        </a:p>
      </dgm:t>
    </dgm:pt>
    <dgm:pt modelId="{A86B070E-8479-46EE-9A92-365486CBDD5C}" type="sibTrans" cxnId="{AD8529A2-12F5-4863-996B-3BB8A319E085}">
      <dgm:prSet/>
      <dgm:spPr/>
      <dgm:t>
        <a:bodyPr/>
        <a:lstStyle/>
        <a:p>
          <a:endParaRPr lang="pt-BR" sz="2400" b="1"/>
        </a:p>
      </dgm:t>
    </dgm:pt>
    <dgm:pt modelId="{985B08FC-60D0-46BE-B3B8-672C5FCAAD44}" type="pres">
      <dgm:prSet presAssocID="{2508AA27-78C4-4F22-9586-A6AA4B162A73}" presName="linearFlow" presStyleCnt="0">
        <dgm:presLayoutVars>
          <dgm:resizeHandles val="exact"/>
        </dgm:presLayoutVars>
      </dgm:prSet>
      <dgm:spPr/>
    </dgm:pt>
    <dgm:pt modelId="{BDEFB16B-471C-4BC0-9DE4-35A41382B98F}" type="pres">
      <dgm:prSet presAssocID="{CDB94E4D-F956-4DFD-9A3C-1C3440097EC8}" presName="node" presStyleLbl="node1" presStyleIdx="0" presStyleCnt="5" custScaleX="117924" custLinFactNeighborX="-2948">
        <dgm:presLayoutVars>
          <dgm:bulletEnabled val="1"/>
        </dgm:presLayoutVars>
      </dgm:prSet>
      <dgm:spPr/>
      <dgm:t>
        <a:bodyPr/>
        <a:lstStyle/>
        <a:p>
          <a:endParaRPr lang="pt-BR"/>
        </a:p>
      </dgm:t>
    </dgm:pt>
    <dgm:pt modelId="{53C76A7F-64B3-47E5-9D88-72343623A237}" type="pres">
      <dgm:prSet presAssocID="{A2A3C42B-0766-4704-87C6-AB0C30230386}" presName="sibTrans" presStyleLbl="sibTrans2D1" presStyleIdx="0" presStyleCnt="4"/>
      <dgm:spPr/>
      <dgm:t>
        <a:bodyPr/>
        <a:lstStyle/>
        <a:p>
          <a:endParaRPr lang="pt-BR"/>
        </a:p>
      </dgm:t>
    </dgm:pt>
    <dgm:pt modelId="{959A2343-EDDF-41F4-B8B8-387C52F2D205}" type="pres">
      <dgm:prSet presAssocID="{A2A3C42B-0766-4704-87C6-AB0C30230386}" presName="connectorText" presStyleLbl="sibTrans2D1" presStyleIdx="0" presStyleCnt="4"/>
      <dgm:spPr/>
      <dgm:t>
        <a:bodyPr/>
        <a:lstStyle/>
        <a:p>
          <a:endParaRPr lang="pt-BR"/>
        </a:p>
      </dgm:t>
    </dgm:pt>
    <dgm:pt modelId="{33D8D5D4-4D36-494C-9011-1591E9BA749E}" type="pres">
      <dgm:prSet presAssocID="{59428681-4E7A-488A-86C0-CE8AC724FA03}" presName="node" presStyleLbl="node1" presStyleIdx="1" presStyleCnt="5" custScaleX="117924" custLinFactNeighborX="1187" custLinFactNeighborY="26021">
        <dgm:presLayoutVars>
          <dgm:bulletEnabled val="1"/>
        </dgm:presLayoutVars>
      </dgm:prSet>
      <dgm:spPr/>
      <dgm:t>
        <a:bodyPr/>
        <a:lstStyle/>
        <a:p>
          <a:endParaRPr lang="pt-BR"/>
        </a:p>
      </dgm:t>
    </dgm:pt>
    <dgm:pt modelId="{082E1988-4BC5-427F-8AF3-5F89E18D8F34}" type="pres">
      <dgm:prSet presAssocID="{498B9FA7-B080-4CDB-BF50-A4310E6518BE}" presName="sibTrans" presStyleLbl="sibTrans2D1" presStyleIdx="1" presStyleCnt="4"/>
      <dgm:spPr/>
      <dgm:t>
        <a:bodyPr/>
        <a:lstStyle/>
        <a:p>
          <a:endParaRPr lang="pt-BR"/>
        </a:p>
      </dgm:t>
    </dgm:pt>
    <dgm:pt modelId="{820C46AF-D255-4C17-ABCE-FDEAAFC96A1C}" type="pres">
      <dgm:prSet presAssocID="{498B9FA7-B080-4CDB-BF50-A4310E6518BE}" presName="connectorText" presStyleLbl="sibTrans2D1" presStyleIdx="1" presStyleCnt="4"/>
      <dgm:spPr/>
      <dgm:t>
        <a:bodyPr/>
        <a:lstStyle/>
        <a:p>
          <a:endParaRPr lang="pt-BR"/>
        </a:p>
      </dgm:t>
    </dgm:pt>
    <dgm:pt modelId="{A6E7E518-E2BD-4CDC-80DF-89E49EA14083}" type="pres">
      <dgm:prSet presAssocID="{6CC6BA3E-6E87-4036-9D68-625348C868C5}" presName="node" presStyleLbl="node1" presStyleIdx="2" presStyleCnt="5" custScaleX="117924">
        <dgm:presLayoutVars>
          <dgm:bulletEnabled val="1"/>
        </dgm:presLayoutVars>
      </dgm:prSet>
      <dgm:spPr/>
      <dgm:t>
        <a:bodyPr/>
        <a:lstStyle/>
        <a:p>
          <a:endParaRPr lang="pt-BR"/>
        </a:p>
      </dgm:t>
    </dgm:pt>
    <dgm:pt modelId="{7DBB3AC2-373C-4916-94C6-9F61AF7498E1}" type="pres">
      <dgm:prSet presAssocID="{7EB6FDCE-366D-4D23-A0AC-8EB36DAFA24B}" presName="sibTrans" presStyleLbl="sibTrans2D1" presStyleIdx="2" presStyleCnt="4"/>
      <dgm:spPr/>
      <dgm:t>
        <a:bodyPr/>
        <a:lstStyle/>
        <a:p>
          <a:endParaRPr lang="pt-BR"/>
        </a:p>
      </dgm:t>
    </dgm:pt>
    <dgm:pt modelId="{9918181F-2D2A-4834-8555-2EAE28380FF8}" type="pres">
      <dgm:prSet presAssocID="{7EB6FDCE-366D-4D23-A0AC-8EB36DAFA24B}" presName="connectorText" presStyleLbl="sibTrans2D1" presStyleIdx="2" presStyleCnt="4"/>
      <dgm:spPr/>
      <dgm:t>
        <a:bodyPr/>
        <a:lstStyle/>
        <a:p>
          <a:endParaRPr lang="pt-BR"/>
        </a:p>
      </dgm:t>
    </dgm:pt>
    <dgm:pt modelId="{2A7B747D-3CD8-493F-8B01-6C439D6D4A26}" type="pres">
      <dgm:prSet presAssocID="{741A3B22-95AE-429E-9B3B-3E758A9FDEDB}" presName="node" presStyleLbl="node1" presStyleIdx="3" presStyleCnt="5" custScaleX="117924">
        <dgm:presLayoutVars>
          <dgm:bulletEnabled val="1"/>
        </dgm:presLayoutVars>
      </dgm:prSet>
      <dgm:spPr/>
      <dgm:t>
        <a:bodyPr/>
        <a:lstStyle/>
        <a:p>
          <a:endParaRPr lang="pt-BR"/>
        </a:p>
      </dgm:t>
    </dgm:pt>
    <dgm:pt modelId="{B2CA61FC-8078-49EB-9AB3-46134071BDD7}" type="pres">
      <dgm:prSet presAssocID="{4F6D8077-56E6-4489-8B43-AD073F55CA27}" presName="sibTrans" presStyleLbl="sibTrans2D1" presStyleIdx="3" presStyleCnt="4"/>
      <dgm:spPr/>
      <dgm:t>
        <a:bodyPr/>
        <a:lstStyle/>
        <a:p>
          <a:endParaRPr lang="pt-BR"/>
        </a:p>
      </dgm:t>
    </dgm:pt>
    <dgm:pt modelId="{BC65BC9F-8A21-47AD-8AFD-EEEDC08BBD38}" type="pres">
      <dgm:prSet presAssocID="{4F6D8077-56E6-4489-8B43-AD073F55CA27}" presName="connectorText" presStyleLbl="sibTrans2D1" presStyleIdx="3" presStyleCnt="4"/>
      <dgm:spPr/>
      <dgm:t>
        <a:bodyPr/>
        <a:lstStyle/>
        <a:p>
          <a:endParaRPr lang="pt-BR"/>
        </a:p>
      </dgm:t>
    </dgm:pt>
    <dgm:pt modelId="{F506EB24-F6EA-4BB4-AE54-CA5E30BD3B7A}" type="pres">
      <dgm:prSet presAssocID="{738572BA-BBD2-401B-845F-476331E0D836}" presName="node" presStyleLbl="node1" presStyleIdx="4" presStyleCnt="5" custScaleX="117924">
        <dgm:presLayoutVars>
          <dgm:bulletEnabled val="1"/>
        </dgm:presLayoutVars>
      </dgm:prSet>
      <dgm:spPr/>
      <dgm:t>
        <a:bodyPr/>
        <a:lstStyle/>
        <a:p>
          <a:endParaRPr lang="pt-BR"/>
        </a:p>
      </dgm:t>
    </dgm:pt>
  </dgm:ptLst>
  <dgm:cxnLst>
    <dgm:cxn modelId="{76F05418-C17E-4E79-95CF-422524BB541F}" type="presOf" srcId="{7EB6FDCE-366D-4D23-A0AC-8EB36DAFA24B}" destId="{9918181F-2D2A-4834-8555-2EAE28380FF8}" srcOrd="1" destOrd="0" presId="urn:microsoft.com/office/officeart/2005/8/layout/process2"/>
    <dgm:cxn modelId="{AD8529A2-12F5-4863-996B-3BB8A319E085}" srcId="{2508AA27-78C4-4F22-9586-A6AA4B162A73}" destId="{738572BA-BBD2-401B-845F-476331E0D836}" srcOrd="4" destOrd="0" parTransId="{CC231075-3AD8-4AA6-8919-F95F19191945}" sibTransId="{A86B070E-8479-46EE-9A92-365486CBDD5C}"/>
    <dgm:cxn modelId="{ADCC9C6E-AC8F-479A-9C3C-09FA4972FE43}" type="presOf" srcId="{4F6D8077-56E6-4489-8B43-AD073F55CA27}" destId="{B2CA61FC-8078-49EB-9AB3-46134071BDD7}" srcOrd="0" destOrd="0" presId="urn:microsoft.com/office/officeart/2005/8/layout/process2"/>
    <dgm:cxn modelId="{BBAB8C16-CBF6-43EF-B020-4DAE26D2A297}" type="presOf" srcId="{498B9FA7-B080-4CDB-BF50-A4310E6518BE}" destId="{082E1988-4BC5-427F-8AF3-5F89E18D8F34}" srcOrd="0" destOrd="0" presId="urn:microsoft.com/office/officeart/2005/8/layout/process2"/>
    <dgm:cxn modelId="{C854E405-DF8F-4ED8-A06D-11DCC27808B8}" type="presOf" srcId="{498B9FA7-B080-4CDB-BF50-A4310E6518BE}" destId="{820C46AF-D255-4C17-ABCE-FDEAAFC96A1C}" srcOrd="1" destOrd="0" presId="urn:microsoft.com/office/officeart/2005/8/layout/process2"/>
    <dgm:cxn modelId="{C99FED22-8229-4531-8908-3AB30167E27E}" srcId="{2508AA27-78C4-4F22-9586-A6AA4B162A73}" destId="{CDB94E4D-F956-4DFD-9A3C-1C3440097EC8}" srcOrd="0" destOrd="0" parTransId="{CE866D78-D5A0-4FF2-9004-8C1D8D80609C}" sibTransId="{A2A3C42B-0766-4704-87C6-AB0C30230386}"/>
    <dgm:cxn modelId="{8A071D1A-0AED-4644-A521-F5596FEBDAA8}" type="presOf" srcId="{2508AA27-78C4-4F22-9586-A6AA4B162A73}" destId="{985B08FC-60D0-46BE-B3B8-672C5FCAAD44}" srcOrd="0" destOrd="0" presId="urn:microsoft.com/office/officeart/2005/8/layout/process2"/>
    <dgm:cxn modelId="{20EF4CEE-4190-49DB-9B33-EEEE9F88084D}" type="presOf" srcId="{CDB94E4D-F956-4DFD-9A3C-1C3440097EC8}" destId="{BDEFB16B-471C-4BC0-9DE4-35A41382B98F}" srcOrd="0" destOrd="0" presId="urn:microsoft.com/office/officeart/2005/8/layout/process2"/>
    <dgm:cxn modelId="{E134F4A6-88EE-42FF-B5CC-704AF975FDE8}" type="presOf" srcId="{738572BA-BBD2-401B-845F-476331E0D836}" destId="{F506EB24-F6EA-4BB4-AE54-CA5E30BD3B7A}" srcOrd="0" destOrd="0" presId="urn:microsoft.com/office/officeart/2005/8/layout/process2"/>
    <dgm:cxn modelId="{A0908401-2232-4F9E-8C5A-D677E32408DA}" srcId="{2508AA27-78C4-4F22-9586-A6AA4B162A73}" destId="{6CC6BA3E-6E87-4036-9D68-625348C868C5}" srcOrd="2" destOrd="0" parTransId="{3510C855-EED7-4227-888B-EFC89EF09D8F}" sibTransId="{7EB6FDCE-366D-4D23-A0AC-8EB36DAFA24B}"/>
    <dgm:cxn modelId="{C4F040C8-A1BB-4D81-82ED-2A47A98B923E}" type="presOf" srcId="{A2A3C42B-0766-4704-87C6-AB0C30230386}" destId="{53C76A7F-64B3-47E5-9D88-72343623A237}" srcOrd="0" destOrd="0" presId="urn:microsoft.com/office/officeart/2005/8/layout/process2"/>
    <dgm:cxn modelId="{3030B53E-47A2-45D7-9034-BAF6AC57C5C9}" type="presOf" srcId="{7EB6FDCE-366D-4D23-A0AC-8EB36DAFA24B}" destId="{7DBB3AC2-373C-4916-94C6-9F61AF7498E1}" srcOrd="0" destOrd="0" presId="urn:microsoft.com/office/officeart/2005/8/layout/process2"/>
    <dgm:cxn modelId="{1D2BB948-C56E-40B7-A6F4-AE9798943A70}" srcId="{2508AA27-78C4-4F22-9586-A6AA4B162A73}" destId="{59428681-4E7A-488A-86C0-CE8AC724FA03}" srcOrd="1" destOrd="0" parTransId="{2CEFD11C-3BD9-4953-9F3D-7D3A25C4E1C6}" sibTransId="{498B9FA7-B080-4CDB-BF50-A4310E6518BE}"/>
    <dgm:cxn modelId="{0017317C-8B6C-4C4A-9ABF-6400A868150A}" type="presOf" srcId="{741A3B22-95AE-429E-9B3B-3E758A9FDEDB}" destId="{2A7B747D-3CD8-493F-8B01-6C439D6D4A26}" srcOrd="0" destOrd="0" presId="urn:microsoft.com/office/officeart/2005/8/layout/process2"/>
    <dgm:cxn modelId="{C9676C1B-9AA4-4596-9961-65AC153351A2}" type="presOf" srcId="{A2A3C42B-0766-4704-87C6-AB0C30230386}" destId="{959A2343-EDDF-41F4-B8B8-387C52F2D205}" srcOrd="1" destOrd="0" presId="urn:microsoft.com/office/officeart/2005/8/layout/process2"/>
    <dgm:cxn modelId="{DF0DD7AF-B5DC-48CA-BCA7-FF5A090E5BB5}" type="presOf" srcId="{59428681-4E7A-488A-86C0-CE8AC724FA03}" destId="{33D8D5D4-4D36-494C-9011-1591E9BA749E}" srcOrd="0" destOrd="0" presId="urn:microsoft.com/office/officeart/2005/8/layout/process2"/>
    <dgm:cxn modelId="{47F66E0D-0100-4D75-8575-BE6179100B43}" srcId="{2508AA27-78C4-4F22-9586-A6AA4B162A73}" destId="{741A3B22-95AE-429E-9B3B-3E758A9FDEDB}" srcOrd="3" destOrd="0" parTransId="{859BC275-FD18-46EE-9DD5-4A658967102D}" sibTransId="{4F6D8077-56E6-4489-8B43-AD073F55CA27}"/>
    <dgm:cxn modelId="{128491CA-8160-484F-BA7B-0DDCD19BBDC0}" type="presOf" srcId="{6CC6BA3E-6E87-4036-9D68-625348C868C5}" destId="{A6E7E518-E2BD-4CDC-80DF-89E49EA14083}" srcOrd="0" destOrd="0" presId="urn:microsoft.com/office/officeart/2005/8/layout/process2"/>
    <dgm:cxn modelId="{DB8ED91A-3EB2-43A3-8A3D-0AD751CAE558}" type="presOf" srcId="{4F6D8077-56E6-4489-8B43-AD073F55CA27}" destId="{BC65BC9F-8A21-47AD-8AFD-EEEDC08BBD38}" srcOrd="1" destOrd="0" presId="urn:microsoft.com/office/officeart/2005/8/layout/process2"/>
    <dgm:cxn modelId="{3BC92606-AD08-410E-9DA2-3A7F0E193E28}" type="presParOf" srcId="{985B08FC-60D0-46BE-B3B8-672C5FCAAD44}" destId="{BDEFB16B-471C-4BC0-9DE4-35A41382B98F}" srcOrd="0" destOrd="0" presId="urn:microsoft.com/office/officeart/2005/8/layout/process2"/>
    <dgm:cxn modelId="{8DD1B4D3-7ADF-4E38-9C20-51AB602D9ADD}" type="presParOf" srcId="{985B08FC-60D0-46BE-B3B8-672C5FCAAD44}" destId="{53C76A7F-64B3-47E5-9D88-72343623A237}" srcOrd="1" destOrd="0" presId="urn:microsoft.com/office/officeart/2005/8/layout/process2"/>
    <dgm:cxn modelId="{55AD8249-5E61-4E5D-B8E8-DBF9F59E0777}" type="presParOf" srcId="{53C76A7F-64B3-47E5-9D88-72343623A237}" destId="{959A2343-EDDF-41F4-B8B8-387C52F2D205}" srcOrd="0" destOrd="0" presId="urn:microsoft.com/office/officeart/2005/8/layout/process2"/>
    <dgm:cxn modelId="{535A65D4-F6E2-4FE3-A45B-56ADD74DC6B2}" type="presParOf" srcId="{985B08FC-60D0-46BE-B3B8-672C5FCAAD44}" destId="{33D8D5D4-4D36-494C-9011-1591E9BA749E}" srcOrd="2" destOrd="0" presId="urn:microsoft.com/office/officeart/2005/8/layout/process2"/>
    <dgm:cxn modelId="{5CCE6FC9-5911-4929-9475-D9CD5D083176}" type="presParOf" srcId="{985B08FC-60D0-46BE-B3B8-672C5FCAAD44}" destId="{082E1988-4BC5-427F-8AF3-5F89E18D8F34}" srcOrd="3" destOrd="0" presId="urn:microsoft.com/office/officeart/2005/8/layout/process2"/>
    <dgm:cxn modelId="{104D66DC-EED1-4FEA-8436-28BCE79190A1}" type="presParOf" srcId="{082E1988-4BC5-427F-8AF3-5F89E18D8F34}" destId="{820C46AF-D255-4C17-ABCE-FDEAAFC96A1C}" srcOrd="0" destOrd="0" presId="urn:microsoft.com/office/officeart/2005/8/layout/process2"/>
    <dgm:cxn modelId="{64B5914B-C129-4E82-8039-B93DFB4E9DE4}" type="presParOf" srcId="{985B08FC-60D0-46BE-B3B8-672C5FCAAD44}" destId="{A6E7E518-E2BD-4CDC-80DF-89E49EA14083}" srcOrd="4" destOrd="0" presId="urn:microsoft.com/office/officeart/2005/8/layout/process2"/>
    <dgm:cxn modelId="{C897D78D-9A75-451D-BC45-20656A3CDC92}" type="presParOf" srcId="{985B08FC-60D0-46BE-B3B8-672C5FCAAD44}" destId="{7DBB3AC2-373C-4916-94C6-9F61AF7498E1}" srcOrd="5" destOrd="0" presId="urn:microsoft.com/office/officeart/2005/8/layout/process2"/>
    <dgm:cxn modelId="{981FA20E-329A-4B82-82FE-B64284407F4F}" type="presParOf" srcId="{7DBB3AC2-373C-4916-94C6-9F61AF7498E1}" destId="{9918181F-2D2A-4834-8555-2EAE28380FF8}" srcOrd="0" destOrd="0" presId="urn:microsoft.com/office/officeart/2005/8/layout/process2"/>
    <dgm:cxn modelId="{9E9E71ED-DFEB-4CDA-910E-ABC3B77C85EC}" type="presParOf" srcId="{985B08FC-60D0-46BE-B3B8-672C5FCAAD44}" destId="{2A7B747D-3CD8-493F-8B01-6C439D6D4A26}" srcOrd="6" destOrd="0" presId="urn:microsoft.com/office/officeart/2005/8/layout/process2"/>
    <dgm:cxn modelId="{FB23C000-CA4A-4AEF-864C-E037BEE9C4F1}" type="presParOf" srcId="{985B08FC-60D0-46BE-B3B8-672C5FCAAD44}" destId="{B2CA61FC-8078-49EB-9AB3-46134071BDD7}" srcOrd="7" destOrd="0" presId="urn:microsoft.com/office/officeart/2005/8/layout/process2"/>
    <dgm:cxn modelId="{D63B1D55-BD65-452E-B0E0-63025DD8C3D0}" type="presParOf" srcId="{B2CA61FC-8078-49EB-9AB3-46134071BDD7}" destId="{BC65BC9F-8A21-47AD-8AFD-EEEDC08BBD38}" srcOrd="0" destOrd="0" presId="urn:microsoft.com/office/officeart/2005/8/layout/process2"/>
    <dgm:cxn modelId="{A36D2D8D-3AD3-4CA5-ACFE-3EFB97E8FE9C}" type="presParOf" srcId="{985B08FC-60D0-46BE-B3B8-672C5FCAAD44}" destId="{F506EB24-F6EA-4BB4-AE54-CA5E30BD3B7A}" srcOrd="8"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139A47-D5CC-4615-BCCB-B63F5011E96C}" type="doc">
      <dgm:prSet loTypeId="urn:diagrams.loki3.com/BracketList+Icon" loCatId="list" qsTypeId="urn:microsoft.com/office/officeart/2005/8/quickstyle/simple3" qsCatId="simple" csTypeId="urn:microsoft.com/office/officeart/2005/8/colors/accent1_1" csCatId="accent1" phldr="1"/>
      <dgm:spPr/>
      <dgm:t>
        <a:bodyPr/>
        <a:lstStyle/>
        <a:p>
          <a:endParaRPr lang="pt-BR"/>
        </a:p>
      </dgm:t>
    </dgm:pt>
    <dgm:pt modelId="{1E14D395-2BC6-498D-97A8-A3C0F57309B0}">
      <dgm:prSet phldrT="[Texto]" custT="1"/>
      <dgm:spPr/>
      <dgm:t>
        <a:bodyPr/>
        <a:lstStyle/>
        <a:p>
          <a:r>
            <a:rPr lang="pt-BR" sz="2000" dirty="0" smtClean="0"/>
            <a:t>Primeiro Setor</a:t>
          </a:r>
          <a:endParaRPr lang="pt-BR" sz="2000" dirty="0"/>
        </a:p>
      </dgm:t>
    </dgm:pt>
    <dgm:pt modelId="{D3AC7B7D-C3E3-45A0-B39A-4E7B945B1694}" type="parTrans" cxnId="{832AF182-9E2A-4EBC-BFB0-B94B7C37998D}">
      <dgm:prSet/>
      <dgm:spPr/>
      <dgm:t>
        <a:bodyPr/>
        <a:lstStyle/>
        <a:p>
          <a:endParaRPr lang="pt-BR" sz="2000"/>
        </a:p>
      </dgm:t>
    </dgm:pt>
    <dgm:pt modelId="{361DAE56-531C-4646-B856-728F1BC1798E}" type="sibTrans" cxnId="{832AF182-9E2A-4EBC-BFB0-B94B7C37998D}">
      <dgm:prSet/>
      <dgm:spPr/>
      <dgm:t>
        <a:bodyPr/>
        <a:lstStyle/>
        <a:p>
          <a:endParaRPr lang="pt-BR" sz="2000"/>
        </a:p>
      </dgm:t>
    </dgm:pt>
    <dgm:pt modelId="{B87C5924-C1B6-4384-9CB1-6804DFD571B2}">
      <dgm:prSet phldrT="[Texto]" custT="1"/>
      <dgm:spPr/>
      <dgm:t>
        <a:bodyPr/>
        <a:lstStyle/>
        <a:p>
          <a:r>
            <a:rPr lang="pt-BR" sz="2000" dirty="0" smtClean="0"/>
            <a:t>Governo</a:t>
          </a:r>
          <a:endParaRPr lang="pt-BR" sz="2000" dirty="0"/>
        </a:p>
      </dgm:t>
    </dgm:pt>
    <dgm:pt modelId="{881D4406-52A1-4CEC-B911-BBFB69EF312F}" type="parTrans" cxnId="{8F46C9A3-CA67-43BC-9749-8A955BE3928E}">
      <dgm:prSet/>
      <dgm:spPr/>
      <dgm:t>
        <a:bodyPr/>
        <a:lstStyle/>
        <a:p>
          <a:endParaRPr lang="pt-BR" sz="2000"/>
        </a:p>
      </dgm:t>
    </dgm:pt>
    <dgm:pt modelId="{536C56F1-ED25-4EEC-AA34-190E196AC92C}" type="sibTrans" cxnId="{8F46C9A3-CA67-43BC-9749-8A955BE3928E}">
      <dgm:prSet/>
      <dgm:spPr/>
      <dgm:t>
        <a:bodyPr/>
        <a:lstStyle/>
        <a:p>
          <a:endParaRPr lang="pt-BR" sz="2000"/>
        </a:p>
      </dgm:t>
    </dgm:pt>
    <dgm:pt modelId="{D1D3030B-C35A-4E88-ADA2-C0D756F7B805}">
      <dgm:prSet phldrT="[Texto]" custT="1"/>
      <dgm:spPr/>
      <dgm:t>
        <a:bodyPr/>
        <a:lstStyle/>
        <a:p>
          <a:r>
            <a:rPr lang="pt-BR" sz="2000" dirty="0" smtClean="0"/>
            <a:t>Segundo Setor</a:t>
          </a:r>
          <a:endParaRPr lang="pt-BR" sz="2000" dirty="0"/>
        </a:p>
      </dgm:t>
    </dgm:pt>
    <dgm:pt modelId="{7F76F616-6C11-43A2-B5B4-F2E69C963037}" type="parTrans" cxnId="{AC1EAF7E-CD1F-4E95-B5BF-316B4F82EA43}">
      <dgm:prSet/>
      <dgm:spPr/>
      <dgm:t>
        <a:bodyPr/>
        <a:lstStyle/>
        <a:p>
          <a:endParaRPr lang="pt-BR" sz="2000"/>
        </a:p>
      </dgm:t>
    </dgm:pt>
    <dgm:pt modelId="{91B54212-10C5-44BB-8354-F8202792CEA7}" type="sibTrans" cxnId="{AC1EAF7E-CD1F-4E95-B5BF-316B4F82EA43}">
      <dgm:prSet/>
      <dgm:spPr/>
      <dgm:t>
        <a:bodyPr/>
        <a:lstStyle/>
        <a:p>
          <a:endParaRPr lang="pt-BR" sz="2000"/>
        </a:p>
      </dgm:t>
    </dgm:pt>
    <dgm:pt modelId="{F56E3128-CBF8-4990-A3E4-E1454F5060BD}">
      <dgm:prSet phldrT="[Texto]" custT="1"/>
      <dgm:spPr/>
      <dgm:t>
        <a:bodyPr/>
        <a:lstStyle/>
        <a:p>
          <a:r>
            <a:rPr lang="pt-BR" sz="2000" dirty="0" smtClean="0"/>
            <a:t>Iniciativa Privada</a:t>
          </a:r>
          <a:endParaRPr lang="pt-BR" sz="2000" dirty="0"/>
        </a:p>
      </dgm:t>
    </dgm:pt>
    <dgm:pt modelId="{02A5953F-437C-492F-9498-9454B1EB0541}" type="parTrans" cxnId="{7ADA62A1-2069-4891-BE96-5C71BE76199E}">
      <dgm:prSet/>
      <dgm:spPr/>
      <dgm:t>
        <a:bodyPr/>
        <a:lstStyle/>
        <a:p>
          <a:endParaRPr lang="pt-BR" sz="2000"/>
        </a:p>
      </dgm:t>
    </dgm:pt>
    <dgm:pt modelId="{6BE53AEC-C78F-41FE-831D-C379A6BAC016}" type="sibTrans" cxnId="{7ADA62A1-2069-4891-BE96-5C71BE76199E}">
      <dgm:prSet/>
      <dgm:spPr/>
      <dgm:t>
        <a:bodyPr/>
        <a:lstStyle/>
        <a:p>
          <a:endParaRPr lang="pt-BR" sz="2000"/>
        </a:p>
      </dgm:t>
    </dgm:pt>
    <dgm:pt modelId="{8521BFF7-60CB-4044-AAAB-E550EC2BFAD4}">
      <dgm:prSet phldrT="[Texto]" custT="1"/>
      <dgm:spPr/>
      <dgm:t>
        <a:bodyPr/>
        <a:lstStyle/>
        <a:p>
          <a:r>
            <a:rPr lang="pt-BR" sz="2000" dirty="0" smtClean="0"/>
            <a:t>Terceiro Setor</a:t>
          </a:r>
          <a:endParaRPr lang="pt-BR" sz="2000" dirty="0"/>
        </a:p>
      </dgm:t>
    </dgm:pt>
    <dgm:pt modelId="{3D3A734C-5E5D-4393-BB73-9E59F2030FE9}" type="parTrans" cxnId="{08311CCA-5939-47B1-BC66-9EC41C2CA53D}">
      <dgm:prSet/>
      <dgm:spPr/>
      <dgm:t>
        <a:bodyPr/>
        <a:lstStyle/>
        <a:p>
          <a:endParaRPr lang="pt-BR" sz="2000"/>
        </a:p>
      </dgm:t>
    </dgm:pt>
    <dgm:pt modelId="{16D8E818-305D-4637-8374-171265112718}" type="sibTrans" cxnId="{08311CCA-5939-47B1-BC66-9EC41C2CA53D}">
      <dgm:prSet/>
      <dgm:spPr/>
      <dgm:t>
        <a:bodyPr/>
        <a:lstStyle/>
        <a:p>
          <a:endParaRPr lang="pt-BR" sz="2000"/>
        </a:p>
      </dgm:t>
    </dgm:pt>
    <dgm:pt modelId="{EB61E68E-A2EC-447D-B4F7-DCB81182130E}">
      <dgm:prSet phldrT="[Texto]" custT="1"/>
      <dgm:spPr>
        <a:ln w="76200">
          <a:solidFill>
            <a:schemeClr val="accent1">
              <a:lumMod val="50000"/>
            </a:schemeClr>
          </a:solidFill>
        </a:ln>
      </dgm:spPr>
      <dgm:t>
        <a:bodyPr/>
        <a:lstStyle/>
        <a:p>
          <a:r>
            <a:rPr lang="pt-BR" sz="2000" dirty="0" smtClean="0"/>
            <a:t>Tipos de instituições sem fins lucrativos, cujos resultados financeiros não são distribuídos a seus dirigentes, dependem de ações voluntárias, são independentes da autonomia governamental e pressupõe-se que possuam longevidade, graças ao complexo de adesões e ações voluntárias, incentivadas e promovidas por seus associados. (TCESP)</a:t>
          </a:r>
          <a:endParaRPr lang="pt-BR" sz="2000" dirty="0"/>
        </a:p>
      </dgm:t>
    </dgm:pt>
    <dgm:pt modelId="{0F3BE02D-681D-43EB-A6BC-A662244F2DC4}" type="parTrans" cxnId="{3BE2A86D-9F80-486A-A183-C2CA64281E91}">
      <dgm:prSet/>
      <dgm:spPr/>
      <dgm:t>
        <a:bodyPr/>
        <a:lstStyle/>
        <a:p>
          <a:endParaRPr lang="pt-BR" sz="2000"/>
        </a:p>
      </dgm:t>
    </dgm:pt>
    <dgm:pt modelId="{3A1A70CC-E3D3-4091-89D8-FD3C720614E7}" type="sibTrans" cxnId="{3BE2A86D-9F80-486A-A183-C2CA64281E91}">
      <dgm:prSet/>
      <dgm:spPr/>
      <dgm:t>
        <a:bodyPr/>
        <a:lstStyle/>
        <a:p>
          <a:endParaRPr lang="pt-BR" sz="2000"/>
        </a:p>
      </dgm:t>
    </dgm:pt>
    <dgm:pt modelId="{98B7B40D-A298-4ADF-8F09-16D2438BE612}" type="pres">
      <dgm:prSet presAssocID="{DA139A47-D5CC-4615-BCCB-B63F5011E96C}" presName="Name0" presStyleCnt="0">
        <dgm:presLayoutVars>
          <dgm:dir/>
          <dgm:animLvl val="lvl"/>
          <dgm:resizeHandles val="exact"/>
        </dgm:presLayoutVars>
      </dgm:prSet>
      <dgm:spPr/>
      <dgm:t>
        <a:bodyPr/>
        <a:lstStyle/>
        <a:p>
          <a:endParaRPr lang="pt-BR"/>
        </a:p>
      </dgm:t>
    </dgm:pt>
    <dgm:pt modelId="{5CB02CB3-49ED-4A5C-8D26-A21D3841125C}" type="pres">
      <dgm:prSet presAssocID="{1E14D395-2BC6-498D-97A8-A3C0F57309B0}" presName="linNode" presStyleCnt="0"/>
      <dgm:spPr/>
    </dgm:pt>
    <dgm:pt modelId="{A72FDCB6-B81B-4E4F-9F93-340ABE406274}" type="pres">
      <dgm:prSet presAssocID="{1E14D395-2BC6-498D-97A8-A3C0F57309B0}" presName="parTx" presStyleLbl="revTx" presStyleIdx="0" presStyleCnt="3">
        <dgm:presLayoutVars>
          <dgm:chMax val="1"/>
          <dgm:bulletEnabled val="1"/>
        </dgm:presLayoutVars>
      </dgm:prSet>
      <dgm:spPr/>
      <dgm:t>
        <a:bodyPr/>
        <a:lstStyle/>
        <a:p>
          <a:endParaRPr lang="pt-BR"/>
        </a:p>
      </dgm:t>
    </dgm:pt>
    <dgm:pt modelId="{F6C2C61E-0A29-4427-A3A7-83E084E49173}" type="pres">
      <dgm:prSet presAssocID="{1E14D395-2BC6-498D-97A8-A3C0F57309B0}" presName="bracket" presStyleLbl="parChTrans1D1" presStyleIdx="0" presStyleCnt="3"/>
      <dgm:spPr/>
    </dgm:pt>
    <dgm:pt modelId="{D5D5618F-FA56-4FC2-8817-645AFA087A28}" type="pres">
      <dgm:prSet presAssocID="{1E14D395-2BC6-498D-97A8-A3C0F57309B0}" presName="spH" presStyleCnt="0"/>
      <dgm:spPr/>
    </dgm:pt>
    <dgm:pt modelId="{FB9D1564-AEFB-40D8-A01B-9A6F3FE219A2}" type="pres">
      <dgm:prSet presAssocID="{1E14D395-2BC6-498D-97A8-A3C0F57309B0}" presName="desTx" presStyleLbl="node1" presStyleIdx="0" presStyleCnt="3">
        <dgm:presLayoutVars>
          <dgm:bulletEnabled val="1"/>
        </dgm:presLayoutVars>
      </dgm:prSet>
      <dgm:spPr/>
      <dgm:t>
        <a:bodyPr/>
        <a:lstStyle/>
        <a:p>
          <a:endParaRPr lang="pt-BR"/>
        </a:p>
      </dgm:t>
    </dgm:pt>
    <dgm:pt modelId="{3D3FB741-B3C4-44E6-8566-A44C587A209D}" type="pres">
      <dgm:prSet presAssocID="{361DAE56-531C-4646-B856-728F1BC1798E}" presName="spV" presStyleCnt="0"/>
      <dgm:spPr/>
    </dgm:pt>
    <dgm:pt modelId="{8D3FF164-E5A6-4208-B648-2D8FC5D5603C}" type="pres">
      <dgm:prSet presAssocID="{D1D3030B-C35A-4E88-ADA2-C0D756F7B805}" presName="linNode" presStyleCnt="0"/>
      <dgm:spPr/>
    </dgm:pt>
    <dgm:pt modelId="{22A0E3C6-566A-4711-80B5-2954AA0ED096}" type="pres">
      <dgm:prSet presAssocID="{D1D3030B-C35A-4E88-ADA2-C0D756F7B805}" presName="parTx" presStyleLbl="revTx" presStyleIdx="1" presStyleCnt="3">
        <dgm:presLayoutVars>
          <dgm:chMax val="1"/>
          <dgm:bulletEnabled val="1"/>
        </dgm:presLayoutVars>
      </dgm:prSet>
      <dgm:spPr/>
      <dgm:t>
        <a:bodyPr/>
        <a:lstStyle/>
        <a:p>
          <a:endParaRPr lang="pt-BR"/>
        </a:p>
      </dgm:t>
    </dgm:pt>
    <dgm:pt modelId="{3114D489-DA42-46BC-9294-D56218040426}" type="pres">
      <dgm:prSet presAssocID="{D1D3030B-C35A-4E88-ADA2-C0D756F7B805}" presName="bracket" presStyleLbl="parChTrans1D1" presStyleIdx="1" presStyleCnt="3"/>
      <dgm:spPr/>
    </dgm:pt>
    <dgm:pt modelId="{505E98D5-972B-4C52-9986-E424E925FDC9}" type="pres">
      <dgm:prSet presAssocID="{D1D3030B-C35A-4E88-ADA2-C0D756F7B805}" presName="spH" presStyleCnt="0"/>
      <dgm:spPr/>
    </dgm:pt>
    <dgm:pt modelId="{60B7E7EF-04DE-42C9-ADDC-49B6C2C8FC2A}" type="pres">
      <dgm:prSet presAssocID="{D1D3030B-C35A-4E88-ADA2-C0D756F7B805}" presName="desTx" presStyleLbl="node1" presStyleIdx="1" presStyleCnt="3">
        <dgm:presLayoutVars>
          <dgm:bulletEnabled val="1"/>
        </dgm:presLayoutVars>
      </dgm:prSet>
      <dgm:spPr/>
      <dgm:t>
        <a:bodyPr/>
        <a:lstStyle/>
        <a:p>
          <a:endParaRPr lang="pt-BR"/>
        </a:p>
      </dgm:t>
    </dgm:pt>
    <dgm:pt modelId="{DC6749C7-06DE-442D-8C20-71342AE598A4}" type="pres">
      <dgm:prSet presAssocID="{91B54212-10C5-44BB-8354-F8202792CEA7}" presName="spV" presStyleCnt="0"/>
      <dgm:spPr/>
    </dgm:pt>
    <dgm:pt modelId="{42504E8F-A18E-4B51-A3C2-FFC2840B2174}" type="pres">
      <dgm:prSet presAssocID="{8521BFF7-60CB-4044-AAAB-E550EC2BFAD4}" presName="linNode" presStyleCnt="0"/>
      <dgm:spPr/>
    </dgm:pt>
    <dgm:pt modelId="{49F9D1B2-780E-4281-9D3D-7957669C23C5}" type="pres">
      <dgm:prSet presAssocID="{8521BFF7-60CB-4044-AAAB-E550EC2BFAD4}" presName="parTx" presStyleLbl="revTx" presStyleIdx="2" presStyleCnt="3">
        <dgm:presLayoutVars>
          <dgm:chMax val="1"/>
          <dgm:bulletEnabled val="1"/>
        </dgm:presLayoutVars>
      </dgm:prSet>
      <dgm:spPr/>
      <dgm:t>
        <a:bodyPr/>
        <a:lstStyle/>
        <a:p>
          <a:endParaRPr lang="pt-BR"/>
        </a:p>
      </dgm:t>
    </dgm:pt>
    <dgm:pt modelId="{69455F49-65BF-486B-B32E-788B701B0A06}" type="pres">
      <dgm:prSet presAssocID="{8521BFF7-60CB-4044-AAAB-E550EC2BFAD4}" presName="bracket" presStyleLbl="parChTrans1D1" presStyleIdx="2" presStyleCnt="3"/>
      <dgm:spPr/>
    </dgm:pt>
    <dgm:pt modelId="{86E48A60-10A1-424C-A1FB-F4074300C2B1}" type="pres">
      <dgm:prSet presAssocID="{8521BFF7-60CB-4044-AAAB-E550EC2BFAD4}" presName="spH" presStyleCnt="0"/>
      <dgm:spPr/>
    </dgm:pt>
    <dgm:pt modelId="{3462E950-CF0B-4A80-9B83-D5A327F26B7E}" type="pres">
      <dgm:prSet presAssocID="{8521BFF7-60CB-4044-AAAB-E550EC2BFAD4}" presName="desTx" presStyleLbl="node1" presStyleIdx="2" presStyleCnt="3">
        <dgm:presLayoutVars>
          <dgm:bulletEnabled val="1"/>
        </dgm:presLayoutVars>
      </dgm:prSet>
      <dgm:spPr/>
      <dgm:t>
        <a:bodyPr/>
        <a:lstStyle/>
        <a:p>
          <a:endParaRPr lang="pt-BR"/>
        </a:p>
      </dgm:t>
    </dgm:pt>
  </dgm:ptLst>
  <dgm:cxnLst>
    <dgm:cxn modelId="{A09270C0-A86E-4DCF-B1B5-E0D356C92DB2}" type="presOf" srcId="{DA139A47-D5CC-4615-BCCB-B63F5011E96C}" destId="{98B7B40D-A298-4ADF-8F09-16D2438BE612}" srcOrd="0" destOrd="0" presId="urn:diagrams.loki3.com/BracketList+Icon"/>
    <dgm:cxn modelId="{2DCAD59A-154A-40DA-B178-8CCFE646A2F3}" type="presOf" srcId="{B87C5924-C1B6-4384-9CB1-6804DFD571B2}" destId="{FB9D1564-AEFB-40D8-A01B-9A6F3FE219A2}" srcOrd="0" destOrd="0" presId="urn:diagrams.loki3.com/BracketList+Icon"/>
    <dgm:cxn modelId="{EED2E81D-C192-4B44-9412-DA4357DC962A}" type="presOf" srcId="{1E14D395-2BC6-498D-97A8-A3C0F57309B0}" destId="{A72FDCB6-B81B-4E4F-9F93-340ABE406274}" srcOrd="0" destOrd="0" presId="urn:diagrams.loki3.com/BracketList+Icon"/>
    <dgm:cxn modelId="{CD278930-0EBB-4FFF-AC93-52680C00D219}" type="presOf" srcId="{8521BFF7-60CB-4044-AAAB-E550EC2BFAD4}" destId="{49F9D1B2-780E-4281-9D3D-7957669C23C5}" srcOrd="0" destOrd="0" presId="urn:diagrams.loki3.com/BracketList+Icon"/>
    <dgm:cxn modelId="{832AF182-9E2A-4EBC-BFB0-B94B7C37998D}" srcId="{DA139A47-D5CC-4615-BCCB-B63F5011E96C}" destId="{1E14D395-2BC6-498D-97A8-A3C0F57309B0}" srcOrd="0" destOrd="0" parTransId="{D3AC7B7D-C3E3-45A0-B39A-4E7B945B1694}" sibTransId="{361DAE56-531C-4646-B856-728F1BC1798E}"/>
    <dgm:cxn modelId="{8F46C9A3-CA67-43BC-9749-8A955BE3928E}" srcId="{1E14D395-2BC6-498D-97A8-A3C0F57309B0}" destId="{B87C5924-C1B6-4384-9CB1-6804DFD571B2}" srcOrd="0" destOrd="0" parTransId="{881D4406-52A1-4CEC-B911-BBFB69EF312F}" sibTransId="{536C56F1-ED25-4EEC-AA34-190E196AC92C}"/>
    <dgm:cxn modelId="{08311CCA-5939-47B1-BC66-9EC41C2CA53D}" srcId="{DA139A47-D5CC-4615-BCCB-B63F5011E96C}" destId="{8521BFF7-60CB-4044-AAAB-E550EC2BFAD4}" srcOrd="2" destOrd="0" parTransId="{3D3A734C-5E5D-4393-BB73-9E59F2030FE9}" sibTransId="{16D8E818-305D-4637-8374-171265112718}"/>
    <dgm:cxn modelId="{AC1EAF7E-CD1F-4E95-B5BF-316B4F82EA43}" srcId="{DA139A47-D5CC-4615-BCCB-B63F5011E96C}" destId="{D1D3030B-C35A-4E88-ADA2-C0D756F7B805}" srcOrd="1" destOrd="0" parTransId="{7F76F616-6C11-43A2-B5B4-F2E69C963037}" sibTransId="{91B54212-10C5-44BB-8354-F8202792CEA7}"/>
    <dgm:cxn modelId="{5CDE634A-4A5C-4AFC-A046-F042EEDF4FD2}" type="presOf" srcId="{EB61E68E-A2EC-447D-B4F7-DCB81182130E}" destId="{3462E950-CF0B-4A80-9B83-D5A327F26B7E}" srcOrd="0" destOrd="0" presId="urn:diagrams.loki3.com/BracketList+Icon"/>
    <dgm:cxn modelId="{B6267C4E-CB3A-4324-9E69-796A4404B9EF}" type="presOf" srcId="{D1D3030B-C35A-4E88-ADA2-C0D756F7B805}" destId="{22A0E3C6-566A-4711-80B5-2954AA0ED096}" srcOrd="0" destOrd="0" presId="urn:diagrams.loki3.com/BracketList+Icon"/>
    <dgm:cxn modelId="{389B1825-9D2F-4B82-AE9B-75A4DD57A254}" type="presOf" srcId="{F56E3128-CBF8-4990-A3E4-E1454F5060BD}" destId="{60B7E7EF-04DE-42C9-ADDC-49B6C2C8FC2A}" srcOrd="0" destOrd="0" presId="urn:diagrams.loki3.com/BracketList+Icon"/>
    <dgm:cxn modelId="{3BE2A86D-9F80-486A-A183-C2CA64281E91}" srcId="{8521BFF7-60CB-4044-AAAB-E550EC2BFAD4}" destId="{EB61E68E-A2EC-447D-B4F7-DCB81182130E}" srcOrd="0" destOrd="0" parTransId="{0F3BE02D-681D-43EB-A6BC-A662244F2DC4}" sibTransId="{3A1A70CC-E3D3-4091-89D8-FD3C720614E7}"/>
    <dgm:cxn modelId="{7ADA62A1-2069-4891-BE96-5C71BE76199E}" srcId="{D1D3030B-C35A-4E88-ADA2-C0D756F7B805}" destId="{F56E3128-CBF8-4990-A3E4-E1454F5060BD}" srcOrd="0" destOrd="0" parTransId="{02A5953F-437C-492F-9498-9454B1EB0541}" sibTransId="{6BE53AEC-C78F-41FE-831D-C379A6BAC016}"/>
    <dgm:cxn modelId="{F0B97C7F-0108-4BFC-BCD6-AA29980A1597}" type="presParOf" srcId="{98B7B40D-A298-4ADF-8F09-16D2438BE612}" destId="{5CB02CB3-49ED-4A5C-8D26-A21D3841125C}" srcOrd="0" destOrd="0" presId="urn:diagrams.loki3.com/BracketList+Icon"/>
    <dgm:cxn modelId="{BB9BB558-1162-4479-BE35-CBE7AD271BD7}" type="presParOf" srcId="{5CB02CB3-49ED-4A5C-8D26-A21D3841125C}" destId="{A72FDCB6-B81B-4E4F-9F93-340ABE406274}" srcOrd="0" destOrd="0" presId="urn:diagrams.loki3.com/BracketList+Icon"/>
    <dgm:cxn modelId="{351D18F1-00DE-4ED4-93D2-63A815AC9DA5}" type="presParOf" srcId="{5CB02CB3-49ED-4A5C-8D26-A21D3841125C}" destId="{F6C2C61E-0A29-4427-A3A7-83E084E49173}" srcOrd="1" destOrd="0" presId="urn:diagrams.loki3.com/BracketList+Icon"/>
    <dgm:cxn modelId="{52F047CE-EBEF-4A4A-888B-2E15D2F36A11}" type="presParOf" srcId="{5CB02CB3-49ED-4A5C-8D26-A21D3841125C}" destId="{D5D5618F-FA56-4FC2-8817-645AFA087A28}" srcOrd="2" destOrd="0" presId="urn:diagrams.loki3.com/BracketList+Icon"/>
    <dgm:cxn modelId="{28D1726B-A5F4-4F95-BD56-53D80F9071C0}" type="presParOf" srcId="{5CB02CB3-49ED-4A5C-8D26-A21D3841125C}" destId="{FB9D1564-AEFB-40D8-A01B-9A6F3FE219A2}" srcOrd="3" destOrd="0" presId="urn:diagrams.loki3.com/BracketList+Icon"/>
    <dgm:cxn modelId="{A3B7F8BE-282E-46D6-A7F8-ACC99C918B1B}" type="presParOf" srcId="{98B7B40D-A298-4ADF-8F09-16D2438BE612}" destId="{3D3FB741-B3C4-44E6-8566-A44C587A209D}" srcOrd="1" destOrd="0" presId="urn:diagrams.loki3.com/BracketList+Icon"/>
    <dgm:cxn modelId="{559FF605-5374-4C4E-9A50-0BF961E06A5A}" type="presParOf" srcId="{98B7B40D-A298-4ADF-8F09-16D2438BE612}" destId="{8D3FF164-E5A6-4208-B648-2D8FC5D5603C}" srcOrd="2" destOrd="0" presId="urn:diagrams.loki3.com/BracketList+Icon"/>
    <dgm:cxn modelId="{E751D202-A944-4452-9411-22BDF86F6ED1}" type="presParOf" srcId="{8D3FF164-E5A6-4208-B648-2D8FC5D5603C}" destId="{22A0E3C6-566A-4711-80B5-2954AA0ED096}" srcOrd="0" destOrd="0" presId="urn:diagrams.loki3.com/BracketList+Icon"/>
    <dgm:cxn modelId="{28EB4E38-4EF6-4229-9714-A62F81B2D4FD}" type="presParOf" srcId="{8D3FF164-E5A6-4208-B648-2D8FC5D5603C}" destId="{3114D489-DA42-46BC-9294-D56218040426}" srcOrd="1" destOrd="0" presId="urn:diagrams.loki3.com/BracketList+Icon"/>
    <dgm:cxn modelId="{09E6DF48-8D66-42FB-BD09-045699C6B364}" type="presParOf" srcId="{8D3FF164-E5A6-4208-B648-2D8FC5D5603C}" destId="{505E98D5-972B-4C52-9986-E424E925FDC9}" srcOrd="2" destOrd="0" presId="urn:diagrams.loki3.com/BracketList+Icon"/>
    <dgm:cxn modelId="{63351CB4-7464-4677-978F-0ACFF3F6A356}" type="presParOf" srcId="{8D3FF164-E5A6-4208-B648-2D8FC5D5603C}" destId="{60B7E7EF-04DE-42C9-ADDC-49B6C2C8FC2A}" srcOrd="3" destOrd="0" presId="urn:diagrams.loki3.com/BracketList+Icon"/>
    <dgm:cxn modelId="{9991D061-14D4-4B78-959C-2F06658B5DA7}" type="presParOf" srcId="{98B7B40D-A298-4ADF-8F09-16D2438BE612}" destId="{DC6749C7-06DE-442D-8C20-71342AE598A4}" srcOrd="3" destOrd="0" presId="urn:diagrams.loki3.com/BracketList+Icon"/>
    <dgm:cxn modelId="{147BFD2D-2AFA-4649-9B53-D5FC95AE8B2E}" type="presParOf" srcId="{98B7B40D-A298-4ADF-8F09-16D2438BE612}" destId="{42504E8F-A18E-4B51-A3C2-FFC2840B2174}" srcOrd="4" destOrd="0" presId="urn:diagrams.loki3.com/BracketList+Icon"/>
    <dgm:cxn modelId="{1627D6F3-047B-4EC7-919C-460CE9A6B140}" type="presParOf" srcId="{42504E8F-A18E-4B51-A3C2-FFC2840B2174}" destId="{49F9D1B2-780E-4281-9D3D-7957669C23C5}" srcOrd="0" destOrd="0" presId="urn:diagrams.loki3.com/BracketList+Icon"/>
    <dgm:cxn modelId="{7C5D133E-9C29-4994-8FA6-13C1AA37566F}" type="presParOf" srcId="{42504E8F-A18E-4B51-A3C2-FFC2840B2174}" destId="{69455F49-65BF-486B-B32E-788B701B0A06}" srcOrd="1" destOrd="0" presId="urn:diagrams.loki3.com/BracketList+Icon"/>
    <dgm:cxn modelId="{2BF0570A-E459-4643-BB2D-9D56319EC121}" type="presParOf" srcId="{42504E8F-A18E-4B51-A3C2-FFC2840B2174}" destId="{86E48A60-10A1-424C-A1FB-F4074300C2B1}" srcOrd="2" destOrd="0" presId="urn:diagrams.loki3.com/BracketList+Icon"/>
    <dgm:cxn modelId="{A36421FF-0F7E-4461-B211-5DAF8168653A}" type="presParOf" srcId="{42504E8F-A18E-4B51-A3C2-FFC2840B2174}" destId="{3462E950-CF0B-4A80-9B83-D5A327F26B7E}" srcOrd="3" destOrd="0" presId="urn:diagrams.loki3.com/BracketLis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613EC6-A61E-4B97-A3DD-4FE9CAD9E82B}" type="doc">
      <dgm:prSet loTypeId="urn:microsoft.com/office/officeart/2008/layout/HorizontalMultiLevelHierarchy" loCatId="hierarchy" qsTypeId="urn:microsoft.com/office/officeart/2005/8/quickstyle/simple3" qsCatId="simple" csTypeId="urn:microsoft.com/office/officeart/2005/8/colors/accent1_1" csCatId="accent1" phldr="1"/>
      <dgm:spPr/>
      <dgm:t>
        <a:bodyPr/>
        <a:lstStyle/>
        <a:p>
          <a:endParaRPr lang="pt-BR"/>
        </a:p>
      </dgm:t>
    </dgm:pt>
    <dgm:pt modelId="{EA6E7785-0E88-4ADF-804C-28ADBFB94BA1}">
      <dgm:prSet phldrT="[Texto]"/>
      <dgm:spPr/>
      <dgm:t>
        <a:bodyPr/>
        <a:lstStyle/>
        <a:p>
          <a:r>
            <a:rPr lang="pt-BR" dirty="0" smtClean="0"/>
            <a:t>Organização Não Governamental (ONG)</a:t>
          </a:r>
          <a:endParaRPr lang="pt-BR" dirty="0"/>
        </a:p>
      </dgm:t>
    </dgm:pt>
    <dgm:pt modelId="{E8CB8D76-6FD6-4A02-B10A-83A292583ED4}" type="parTrans" cxnId="{8AEF0E3F-6D7A-410F-8344-4A79390C3CB4}">
      <dgm:prSet/>
      <dgm:spPr/>
      <dgm:t>
        <a:bodyPr/>
        <a:lstStyle/>
        <a:p>
          <a:endParaRPr lang="pt-BR"/>
        </a:p>
      </dgm:t>
    </dgm:pt>
    <dgm:pt modelId="{525609EC-A76C-4871-B79C-5C3CD2621B6E}" type="sibTrans" cxnId="{8AEF0E3F-6D7A-410F-8344-4A79390C3CB4}">
      <dgm:prSet/>
      <dgm:spPr/>
      <dgm:t>
        <a:bodyPr/>
        <a:lstStyle/>
        <a:p>
          <a:endParaRPr lang="pt-BR"/>
        </a:p>
      </dgm:t>
    </dgm:pt>
    <dgm:pt modelId="{12CCBE4C-9B4A-41E6-BE40-972DDA7323DB}">
      <dgm:prSet phldrT="[Texto]" custT="1"/>
      <dgm:spPr/>
      <dgm:t>
        <a:bodyPr/>
        <a:lstStyle/>
        <a:p>
          <a:r>
            <a:rPr lang="pt-BR" sz="1800" dirty="0" smtClean="0"/>
            <a:t>Organização Social (OS) – Certificada pelo poder público federal, estadual ou municipal - Lei 9.637/98</a:t>
          </a:r>
          <a:endParaRPr lang="pt-BR" sz="1800" dirty="0"/>
        </a:p>
      </dgm:t>
    </dgm:pt>
    <dgm:pt modelId="{FEBABDBB-5BCD-461C-AFF3-E19F2EEAD423}" type="parTrans" cxnId="{943705FF-C910-4D0A-92DF-681A3DC64C95}">
      <dgm:prSet/>
      <dgm:spPr/>
      <dgm:t>
        <a:bodyPr/>
        <a:lstStyle/>
        <a:p>
          <a:endParaRPr lang="pt-BR"/>
        </a:p>
      </dgm:t>
    </dgm:pt>
    <dgm:pt modelId="{7BC73F9D-4470-46F4-92E8-AD1C9993D318}" type="sibTrans" cxnId="{943705FF-C910-4D0A-92DF-681A3DC64C95}">
      <dgm:prSet/>
      <dgm:spPr/>
      <dgm:t>
        <a:bodyPr/>
        <a:lstStyle/>
        <a:p>
          <a:endParaRPr lang="pt-BR"/>
        </a:p>
      </dgm:t>
    </dgm:pt>
    <dgm:pt modelId="{A8B0980E-C1D3-4A1C-88AA-52FC3EF69032}">
      <dgm:prSet phldrT="[Texto]" custT="1"/>
      <dgm:spPr/>
      <dgm:t>
        <a:bodyPr/>
        <a:lstStyle/>
        <a:p>
          <a:r>
            <a:rPr lang="pt-BR" sz="1800" dirty="0" smtClean="0"/>
            <a:t>Organização da Sociedade Civil de Interesse Público (OSCIP) – Certificada pelo Ministério da Justiça – Lei 9.790/99</a:t>
          </a:r>
          <a:endParaRPr lang="pt-BR" sz="1800" dirty="0"/>
        </a:p>
      </dgm:t>
    </dgm:pt>
    <dgm:pt modelId="{96D0149D-97B3-48ED-B0A3-6B99BEC9D427}" type="parTrans" cxnId="{36AD24C0-E19C-4F31-A5FB-A596470BDC86}">
      <dgm:prSet/>
      <dgm:spPr/>
      <dgm:t>
        <a:bodyPr/>
        <a:lstStyle/>
        <a:p>
          <a:endParaRPr lang="pt-BR"/>
        </a:p>
      </dgm:t>
    </dgm:pt>
    <dgm:pt modelId="{8207D39B-CF5C-4866-AE81-3E9919A271D7}" type="sibTrans" cxnId="{36AD24C0-E19C-4F31-A5FB-A596470BDC86}">
      <dgm:prSet/>
      <dgm:spPr/>
      <dgm:t>
        <a:bodyPr/>
        <a:lstStyle/>
        <a:p>
          <a:endParaRPr lang="pt-BR"/>
        </a:p>
      </dgm:t>
    </dgm:pt>
    <dgm:pt modelId="{FA1E47DA-9288-4AAE-8F94-C599E692E62A}">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pt-BR" sz="1900" dirty="0" smtClean="0"/>
            <a:t>Organização da Sociedade Civil (OSC)</a:t>
          </a:r>
          <a:endParaRPr lang="pt-BR" sz="1900" dirty="0"/>
        </a:p>
      </dgm:t>
    </dgm:pt>
    <dgm:pt modelId="{6371A40F-6B23-4507-985C-25B220ABB9FA}" type="parTrans" cxnId="{5278B53C-7E50-4D54-85B5-61A29917D1DC}">
      <dgm:prSet/>
      <dgm:spPr/>
      <dgm:t>
        <a:bodyPr/>
        <a:lstStyle/>
        <a:p>
          <a:endParaRPr lang="pt-BR"/>
        </a:p>
      </dgm:t>
    </dgm:pt>
    <dgm:pt modelId="{9BB46BCC-466F-4546-B308-4D22AA367923}" type="sibTrans" cxnId="{5278B53C-7E50-4D54-85B5-61A29917D1DC}">
      <dgm:prSet/>
      <dgm:spPr/>
      <dgm:t>
        <a:bodyPr/>
        <a:lstStyle/>
        <a:p>
          <a:endParaRPr lang="pt-BR"/>
        </a:p>
      </dgm:t>
    </dgm:pt>
    <dgm:pt modelId="{1B035805-A0DF-4766-8153-E8A4426C12F5}" type="pres">
      <dgm:prSet presAssocID="{F1613EC6-A61E-4B97-A3DD-4FE9CAD9E82B}" presName="Name0" presStyleCnt="0">
        <dgm:presLayoutVars>
          <dgm:chPref val="1"/>
          <dgm:dir/>
          <dgm:animOne val="branch"/>
          <dgm:animLvl val="lvl"/>
          <dgm:resizeHandles val="exact"/>
        </dgm:presLayoutVars>
      </dgm:prSet>
      <dgm:spPr/>
      <dgm:t>
        <a:bodyPr/>
        <a:lstStyle/>
        <a:p>
          <a:endParaRPr lang="pt-BR"/>
        </a:p>
      </dgm:t>
    </dgm:pt>
    <dgm:pt modelId="{0CE87170-D582-41FE-A4AB-73738EB0515D}" type="pres">
      <dgm:prSet presAssocID="{EA6E7785-0E88-4ADF-804C-28ADBFB94BA1}" presName="root1" presStyleCnt="0"/>
      <dgm:spPr/>
    </dgm:pt>
    <dgm:pt modelId="{08E3D68B-8683-43EC-AAAF-B7C5E0DD3B12}" type="pres">
      <dgm:prSet presAssocID="{EA6E7785-0E88-4ADF-804C-28ADBFB94BA1}" presName="LevelOneTextNode" presStyleLbl="node0" presStyleIdx="0" presStyleCnt="1">
        <dgm:presLayoutVars>
          <dgm:chPref val="3"/>
        </dgm:presLayoutVars>
      </dgm:prSet>
      <dgm:spPr/>
      <dgm:t>
        <a:bodyPr/>
        <a:lstStyle/>
        <a:p>
          <a:endParaRPr lang="pt-BR"/>
        </a:p>
      </dgm:t>
    </dgm:pt>
    <dgm:pt modelId="{B480AE4B-680F-4DEA-BA45-D99DD12C14E1}" type="pres">
      <dgm:prSet presAssocID="{EA6E7785-0E88-4ADF-804C-28ADBFB94BA1}" presName="level2hierChild" presStyleCnt="0"/>
      <dgm:spPr/>
    </dgm:pt>
    <dgm:pt modelId="{781F653F-CAA3-498D-94A8-3A20980F75EF}" type="pres">
      <dgm:prSet presAssocID="{FEBABDBB-5BCD-461C-AFF3-E19F2EEAD423}" presName="conn2-1" presStyleLbl="parChTrans1D2" presStyleIdx="0" presStyleCnt="3"/>
      <dgm:spPr/>
      <dgm:t>
        <a:bodyPr/>
        <a:lstStyle/>
        <a:p>
          <a:endParaRPr lang="pt-BR"/>
        </a:p>
      </dgm:t>
    </dgm:pt>
    <dgm:pt modelId="{7C4124F5-15AC-4451-9732-7726C552809C}" type="pres">
      <dgm:prSet presAssocID="{FEBABDBB-5BCD-461C-AFF3-E19F2EEAD423}" presName="connTx" presStyleLbl="parChTrans1D2" presStyleIdx="0" presStyleCnt="3"/>
      <dgm:spPr/>
      <dgm:t>
        <a:bodyPr/>
        <a:lstStyle/>
        <a:p>
          <a:endParaRPr lang="pt-BR"/>
        </a:p>
      </dgm:t>
    </dgm:pt>
    <dgm:pt modelId="{8FA1118C-9294-47F9-B7D4-78BA76B9F557}" type="pres">
      <dgm:prSet presAssocID="{12CCBE4C-9B4A-41E6-BE40-972DDA7323DB}" presName="root2" presStyleCnt="0"/>
      <dgm:spPr/>
    </dgm:pt>
    <dgm:pt modelId="{C46CC1FB-B7DA-4F27-BC98-C9BD25CA7F2A}" type="pres">
      <dgm:prSet presAssocID="{12CCBE4C-9B4A-41E6-BE40-972DDA7323DB}" presName="LevelTwoTextNode" presStyleLbl="node2" presStyleIdx="0" presStyleCnt="3" custScaleX="207164">
        <dgm:presLayoutVars>
          <dgm:chPref val="3"/>
        </dgm:presLayoutVars>
      </dgm:prSet>
      <dgm:spPr/>
      <dgm:t>
        <a:bodyPr/>
        <a:lstStyle/>
        <a:p>
          <a:endParaRPr lang="pt-BR"/>
        </a:p>
      </dgm:t>
    </dgm:pt>
    <dgm:pt modelId="{C504876F-3911-487A-9D7D-C0F29A627529}" type="pres">
      <dgm:prSet presAssocID="{12CCBE4C-9B4A-41E6-BE40-972DDA7323DB}" presName="level3hierChild" presStyleCnt="0"/>
      <dgm:spPr/>
    </dgm:pt>
    <dgm:pt modelId="{1A0695CD-D9BC-4435-B71D-0C0CCB58905B}" type="pres">
      <dgm:prSet presAssocID="{96D0149D-97B3-48ED-B0A3-6B99BEC9D427}" presName="conn2-1" presStyleLbl="parChTrans1D2" presStyleIdx="1" presStyleCnt="3"/>
      <dgm:spPr/>
      <dgm:t>
        <a:bodyPr/>
        <a:lstStyle/>
        <a:p>
          <a:endParaRPr lang="pt-BR"/>
        </a:p>
      </dgm:t>
    </dgm:pt>
    <dgm:pt modelId="{21CCD544-46FE-4FAA-8BC8-4D4F5093B43D}" type="pres">
      <dgm:prSet presAssocID="{96D0149D-97B3-48ED-B0A3-6B99BEC9D427}" presName="connTx" presStyleLbl="parChTrans1D2" presStyleIdx="1" presStyleCnt="3"/>
      <dgm:spPr/>
      <dgm:t>
        <a:bodyPr/>
        <a:lstStyle/>
        <a:p>
          <a:endParaRPr lang="pt-BR"/>
        </a:p>
      </dgm:t>
    </dgm:pt>
    <dgm:pt modelId="{DD31EB3B-999F-45A3-BDA2-11982D50ADF9}" type="pres">
      <dgm:prSet presAssocID="{A8B0980E-C1D3-4A1C-88AA-52FC3EF69032}" presName="root2" presStyleCnt="0"/>
      <dgm:spPr/>
    </dgm:pt>
    <dgm:pt modelId="{A74F41FE-B3FA-4BA4-89BE-E5474591893A}" type="pres">
      <dgm:prSet presAssocID="{A8B0980E-C1D3-4A1C-88AA-52FC3EF69032}" presName="LevelTwoTextNode" presStyleLbl="node2" presStyleIdx="1" presStyleCnt="3" custScaleX="207534">
        <dgm:presLayoutVars>
          <dgm:chPref val="3"/>
        </dgm:presLayoutVars>
      </dgm:prSet>
      <dgm:spPr/>
      <dgm:t>
        <a:bodyPr/>
        <a:lstStyle/>
        <a:p>
          <a:endParaRPr lang="pt-BR"/>
        </a:p>
      </dgm:t>
    </dgm:pt>
    <dgm:pt modelId="{FA8A85A0-724A-48BD-8348-429C58783513}" type="pres">
      <dgm:prSet presAssocID="{A8B0980E-C1D3-4A1C-88AA-52FC3EF69032}" presName="level3hierChild" presStyleCnt="0"/>
      <dgm:spPr/>
    </dgm:pt>
    <dgm:pt modelId="{D4348422-B2D0-4712-BABC-EF454F8F82B6}" type="pres">
      <dgm:prSet presAssocID="{6371A40F-6B23-4507-985C-25B220ABB9FA}" presName="conn2-1" presStyleLbl="parChTrans1D2" presStyleIdx="2" presStyleCnt="3"/>
      <dgm:spPr/>
      <dgm:t>
        <a:bodyPr/>
        <a:lstStyle/>
        <a:p>
          <a:endParaRPr lang="pt-BR"/>
        </a:p>
      </dgm:t>
    </dgm:pt>
    <dgm:pt modelId="{6843ED2E-8D8A-4ECD-86A0-897404BBE483}" type="pres">
      <dgm:prSet presAssocID="{6371A40F-6B23-4507-985C-25B220ABB9FA}" presName="connTx" presStyleLbl="parChTrans1D2" presStyleIdx="2" presStyleCnt="3"/>
      <dgm:spPr/>
      <dgm:t>
        <a:bodyPr/>
        <a:lstStyle/>
        <a:p>
          <a:endParaRPr lang="pt-BR"/>
        </a:p>
      </dgm:t>
    </dgm:pt>
    <dgm:pt modelId="{3BD87E5E-76D1-48F0-AC55-0F40D58F8C79}" type="pres">
      <dgm:prSet presAssocID="{FA1E47DA-9288-4AAE-8F94-C599E692E62A}" presName="root2" presStyleCnt="0"/>
      <dgm:spPr/>
    </dgm:pt>
    <dgm:pt modelId="{C2D9FD38-6E9A-479E-B354-69073E5965D8}" type="pres">
      <dgm:prSet presAssocID="{FA1E47DA-9288-4AAE-8F94-C599E692E62A}" presName="LevelTwoTextNode" presStyleLbl="node2" presStyleIdx="2" presStyleCnt="3" custScaleX="208038" custScaleY="143649">
        <dgm:presLayoutVars>
          <dgm:chPref val="3"/>
        </dgm:presLayoutVars>
      </dgm:prSet>
      <dgm:spPr/>
      <dgm:t>
        <a:bodyPr/>
        <a:lstStyle/>
        <a:p>
          <a:endParaRPr lang="pt-BR"/>
        </a:p>
      </dgm:t>
    </dgm:pt>
    <dgm:pt modelId="{174D7875-AFEE-4348-B255-067CD7629222}" type="pres">
      <dgm:prSet presAssocID="{FA1E47DA-9288-4AAE-8F94-C599E692E62A}" presName="level3hierChild" presStyleCnt="0"/>
      <dgm:spPr/>
    </dgm:pt>
  </dgm:ptLst>
  <dgm:cxnLst>
    <dgm:cxn modelId="{B19AAD9D-BDCA-491E-90B6-ADEC8CDB617A}" type="presOf" srcId="{EA6E7785-0E88-4ADF-804C-28ADBFB94BA1}" destId="{08E3D68B-8683-43EC-AAAF-B7C5E0DD3B12}" srcOrd="0" destOrd="0" presId="urn:microsoft.com/office/officeart/2008/layout/HorizontalMultiLevelHierarchy"/>
    <dgm:cxn modelId="{1C4037A4-E0B7-43ED-A2E1-D72AF6B45C68}" type="presOf" srcId="{FEBABDBB-5BCD-461C-AFF3-E19F2EEAD423}" destId="{7C4124F5-15AC-4451-9732-7726C552809C}" srcOrd="1" destOrd="0" presId="urn:microsoft.com/office/officeart/2008/layout/HorizontalMultiLevelHierarchy"/>
    <dgm:cxn modelId="{82872A1C-BAF9-49B1-A916-84A4F07E1992}" type="presOf" srcId="{A8B0980E-C1D3-4A1C-88AA-52FC3EF69032}" destId="{A74F41FE-B3FA-4BA4-89BE-E5474591893A}" srcOrd="0" destOrd="0" presId="urn:microsoft.com/office/officeart/2008/layout/HorizontalMultiLevelHierarchy"/>
    <dgm:cxn modelId="{4BB7AFE2-170F-46E5-A95A-DE8FFE194A19}" type="presOf" srcId="{96D0149D-97B3-48ED-B0A3-6B99BEC9D427}" destId="{1A0695CD-D9BC-4435-B71D-0C0CCB58905B}" srcOrd="0" destOrd="0" presId="urn:microsoft.com/office/officeart/2008/layout/HorizontalMultiLevelHierarchy"/>
    <dgm:cxn modelId="{943705FF-C910-4D0A-92DF-681A3DC64C95}" srcId="{EA6E7785-0E88-4ADF-804C-28ADBFB94BA1}" destId="{12CCBE4C-9B4A-41E6-BE40-972DDA7323DB}" srcOrd="0" destOrd="0" parTransId="{FEBABDBB-5BCD-461C-AFF3-E19F2EEAD423}" sibTransId="{7BC73F9D-4470-46F4-92E8-AD1C9993D318}"/>
    <dgm:cxn modelId="{939F1B86-970B-49F1-ADDA-1AEA8057A103}" type="presOf" srcId="{12CCBE4C-9B4A-41E6-BE40-972DDA7323DB}" destId="{C46CC1FB-B7DA-4F27-BC98-C9BD25CA7F2A}" srcOrd="0" destOrd="0" presId="urn:microsoft.com/office/officeart/2008/layout/HorizontalMultiLevelHierarchy"/>
    <dgm:cxn modelId="{5B6A6B3B-6DD5-4BFD-8703-B230FED4024E}" type="presOf" srcId="{FEBABDBB-5BCD-461C-AFF3-E19F2EEAD423}" destId="{781F653F-CAA3-498D-94A8-3A20980F75EF}" srcOrd="0" destOrd="0" presId="urn:microsoft.com/office/officeart/2008/layout/HorizontalMultiLevelHierarchy"/>
    <dgm:cxn modelId="{8AEF0E3F-6D7A-410F-8344-4A79390C3CB4}" srcId="{F1613EC6-A61E-4B97-A3DD-4FE9CAD9E82B}" destId="{EA6E7785-0E88-4ADF-804C-28ADBFB94BA1}" srcOrd="0" destOrd="0" parTransId="{E8CB8D76-6FD6-4A02-B10A-83A292583ED4}" sibTransId="{525609EC-A76C-4871-B79C-5C3CD2621B6E}"/>
    <dgm:cxn modelId="{B889D624-3C23-495A-A12E-1BF126C046EC}" type="presOf" srcId="{6371A40F-6B23-4507-985C-25B220ABB9FA}" destId="{D4348422-B2D0-4712-BABC-EF454F8F82B6}" srcOrd="0" destOrd="0" presId="urn:microsoft.com/office/officeart/2008/layout/HorizontalMultiLevelHierarchy"/>
    <dgm:cxn modelId="{F7CA1444-84A2-4A80-8FDE-D05134858C44}" type="presOf" srcId="{FA1E47DA-9288-4AAE-8F94-C599E692E62A}" destId="{C2D9FD38-6E9A-479E-B354-69073E5965D8}" srcOrd="0" destOrd="0" presId="urn:microsoft.com/office/officeart/2008/layout/HorizontalMultiLevelHierarchy"/>
    <dgm:cxn modelId="{4DBD670A-0CB3-467B-AC51-DCEBFFBDE397}" type="presOf" srcId="{F1613EC6-A61E-4B97-A3DD-4FE9CAD9E82B}" destId="{1B035805-A0DF-4766-8153-E8A4426C12F5}" srcOrd="0" destOrd="0" presId="urn:microsoft.com/office/officeart/2008/layout/HorizontalMultiLevelHierarchy"/>
    <dgm:cxn modelId="{21D12A3A-9F8F-41A9-B240-9117032A63BB}" type="presOf" srcId="{6371A40F-6B23-4507-985C-25B220ABB9FA}" destId="{6843ED2E-8D8A-4ECD-86A0-897404BBE483}" srcOrd="1" destOrd="0" presId="urn:microsoft.com/office/officeart/2008/layout/HorizontalMultiLevelHierarchy"/>
    <dgm:cxn modelId="{36AD24C0-E19C-4F31-A5FB-A596470BDC86}" srcId="{EA6E7785-0E88-4ADF-804C-28ADBFB94BA1}" destId="{A8B0980E-C1D3-4A1C-88AA-52FC3EF69032}" srcOrd="1" destOrd="0" parTransId="{96D0149D-97B3-48ED-B0A3-6B99BEC9D427}" sibTransId="{8207D39B-CF5C-4866-AE81-3E9919A271D7}"/>
    <dgm:cxn modelId="{52E1E21F-95FD-4AE3-BF9D-FDA568CE2CE2}" type="presOf" srcId="{96D0149D-97B3-48ED-B0A3-6B99BEC9D427}" destId="{21CCD544-46FE-4FAA-8BC8-4D4F5093B43D}" srcOrd="1" destOrd="0" presId="urn:microsoft.com/office/officeart/2008/layout/HorizontalMultiLevelHierarchy"/>
    <dgm:cxn modelId="{5278B53C-7E50-4D54-85B5-61A29917D1DC}" srcId="{EA6E7785-0E88-4ADF-804C-28ADBFB94BA1}" destId="{FA1E47DA-9288-4AAE-8F94-C599E692E62A}" srcOrd="2" destOrd="0" parTransId="{6371A40F-6B23-4507-985C-25B220ABB9FA}" sibTransId="{9BB46BCC-466F-4546-B308-4D22AA367923}"/>
    <dgm:cxn modelId="{A74E79A1-6D49-4FE6-A599-E4B21E0A091E}" type="presParOf" srcId="{1B035805-A0DF-4766-8153-E8A4426C12F5}" destId="{0CE87170-D582-41FE-A4AB-73738EB0515D}" srcOrd="0" destOrd="0" presId="urn:microsoft.com/office/officeart/2008/layout/HorizontalMultiLevelHierarchy"/>
    <dgm:cxn modelId="{63954869-BB76-4D2C-9EFF-38CECF0CEDA9}" type="presParOf" srcId="{0CE87170-D582-41FE-A4AB-73738EB0515D}" destId="{08E3D68B-8683-43EC-AAAF-B7C5E0DD3B12}" srcOrd="0" destOrd="0" presId="urn:microsoft.com/office/officeart/2008/layout/HorizontalMultiLevelHierarchy"/>
    <dgm:cxn modelId="{557541A7-18D3-4BC0-8086-43DCEE5D606D}" type="presParOf" srcId="{0CE87170-D582-41FE-A4AB-73738EB0515D}" destId="{B480AE4B-680F-4DEA-BA45-D99DD12C14E1}" srcOrd="1" destOrd="0" presId="urn:microsoft.com/office/officeart/2008/layout/HorizontalMultiLevelHierarchy"/>
    <dgm:cxn modelId="{F391C9B1-EC66-4D96-B892-9600220F0D95}" type="presParOf" srcId="{B480AE4B-680F-4DEA-BA45-D99DD12C14E1}" destId="{781F653F-CAA3-498D-94A8-3A20980F75EF}" srcOrd="0" destOrd="0" presId="urn:microsoft.com/office/officeart/2008/layout/HorizontalMultiLevelHierarchy"/>
    <dgm:cxn modelId="{603D168F-19F3-49A2-A1BC-F1078D81584B}" type="presParOf" srcId="{781F653F-CAA3-498D-94A8-3A20980F75EF}" destId="{7C4124F5-15AC-4451-9732-7726C552809C}" srcOrd="0" destOrd="0" presId="urn:microsoft.com/office/officeart/2008/layout/HorizontalMultiLevelHierarchy"/>
    <dgm:cxn modelId="{FE556A5A-FEF0-4967-AB15-E336B85AA4A6}" type="presParOf" srcId="{B480AE4B-680F-4DEA-BA45-D99DD12C14E1}" destId="{8FA1118C-9294-47F9-B7D4-78BA76B9F557}" srcOrd="1" destOrd="0" presId="urn:microsoft.com/office/officeart/2008/layout/HorizontalMultiLevelHierarchy"/>
    <dgm:cxn modelId="{264603A1-B6F9-4CD2-A45D-73A06AEEA582}" type="presParOf" srcId="{8FA1118C-9294-47F9-B7D4-78BA76B9F557}" destId="{C46CC1FB-B7DA-4F27-BC98-C9BD25CA7F2A}" srcOrd="0" destOrd="0" presId="urn:microsoft.com/office/officeart/2008/layout/HorizontalMultiLevelHierarchy"/>
    <dgm:cxn modelId="{30A492BA-B04D-4435-87F9-6DE4F726D553}" type="presParOf" srcId="{8FA1118C-9294-47F9-B7D4-78BA76B9F557}" destId="{C504876F-3911-487A-9D7D-C0F29A627529}" srcOrd="1" destOrd="0" presId="urn:microsoft.com/office/officeart/2008/layout/HorizontalMultiLevelHierarchy"/>
    <dgm:cxn modelId="{A37F80DC-1953-4A63-A876-0EFE3D4F0BBB}" type="presParOf" srcId="{B480AE4B-680F-4DEA-BA45-D99DD12C14E1}" destId="{1A0695CD-D9BC-4435-B71D-0C0CCB58905B}" srcOrd="2" destOrd="0" presId="urn:microsoft.com/office/officeart/2008/layout/HorizontalMultiLevelHierarchy"/>
    <dgm:cxn modelId="{D48E29E6-7586-4513-B348-6735B7332CB7}" type="presParOf" srcId="{1A0695CD-D9BC-4435-B71D-0C0CCB58905B}" destId="{21CCD544-46FE-4FAA-8BC8-4D4F5093B43D}" srcOrd="0" destOrd="0" presId="urn:microsoft.com/office/officeart/2008/layout/HorizontalMultiLevelHierarchy"/>
    <dgm:cxn modelId="{A37501F9-E60A-4D5D-97C8-9AA081692DEA}" type="presParOf" srcId="{B480AE4B-680F-4DEA-BA45-D99DD12C14E1}" destId="{DD31EB3B-999F-45A3-BDA2-11982D50ADF9}" srcOrd="3" destOrd="0" presId="urn:microsoft.com/office/officeart/2008/layout/HorizontalMultiLevelHierarchy"/>
    <dgm:cxn modelId="{9DFACE4F-600C-4DB6-976A-8261C142A7D9}" type="presParOf" srcId="{DD31EB3B-999F-45A3-BDA2-11982D50ADF9}" destId="{A74F41FE-B3FA-4BA4-89BE-E5474591893A}" srcOrd="0" destOrd="0" presId="urn:microsoft.com/office/officeart/2008/layout/HorizontalMultiLevelHierarchy"/>
    <dgm:cxn modelId="{4315628C-11E4-4C6D-A562-5C77EA7F0778}" type="presParOf" srcId="{DD31EB3B-999F-45A3-BDA2-11982D50ADF9}" destId="{FA8A85A0-724A-48BD-8348-429C58783513}" srcOrd="1" destOrd="0" presId="urn:microsoft.com/office/officeart/2008/layout/HorizontalMultiLevelHierarchy"/>
    <dgm:cxn modelId="{6C7A6D4D-F6F0-4464-A20B-D2D2E83E1E70}" type="presParOf" srcId="{B480AE4B-680F-4DEA-BA45-D99DD12C14E1}" destId="{D4348422-B2D0-4712-BABC-EF454F8F82B6}" srcOrd="4" destOrd="0" presId="urn:microsoft.com/office/officeart/2008/layout/HorizontalMultiLevelHierarchy"/>
    <dgm:cxn modelId="{A88F97DF-5284-42FA-8D19-D726EBC3A081}" type="presParOf" srcId="{D4348422-B2D0-4712-BABC-EF454F8F82B6}" destId="{6843ED2E-8D8A-4ECD-86A0-897404BBE483}" srcOrd="0" destOrd="0" presId="urn:microsoft.com/office/officeart/2008/layout/HorizontalMultiLevelHierarchy"/>
    <dgm:cxn modelId="{C0CAB2EC-AC63-4590-A0FE-C23CF9F08F7C}" type="presParOf" srcId="{B480AE4B-680F-4DEA-BA45-D99DD12C14E1}" destId="{3BD87E5E-76D1-48F0-AC55-0F40D58F8C79}" srcOrd="5" destOrd="0" presId="urn:microsoft.com/office/officeart/2008/layout/HorizontalMultiLevelHierarchy"/>
    <dgm:cxn modelId="{4472A3C4-1ADB-4A54-ABD4-05B4D5FBA5A2}" type="presParOf" srcId="{3BD87E5E-76D1-48F0-AC55-0F40D58F8C79}" destId="{C2D9FD38-6E9A-479E-B354-69073E5965D8}" srcOrd="0" destOrd="0" presId="urn:microsoft.com/office/officeart/2008/layout/HorizontalMultiLevelHierarchy"/>
    <dgm:cxn modelId="{780EA279-F74B-4F2B-9FEB-FAC8BD41F13B}" type="presParOf" srcId="{3BD87E5E-76D1-48F0-AC55-0F40D58F8C79}" destId="{174D7875-AFEE-4348-B255-067CD762922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613EC6-A61E-4B97-A3DD-4FE9CAD9E82B}" type="doc">
      <dgm:prSet loTypeId="urn:microsoft.com/office/officeart/2008/layout/HorizontalMultiLevelHierarchy" loCatId="hierarchy" qsTypeId="urn:microsoft.com/office/officeart/2005/8/quickstyle/simple3" qsCatId="simple" csTypeId="urn:microsoft.com/office/officeart/2005/8/colors/accent1_1" csCatId="accent1" phldr="1"/>
      <dgm:spPr/>
      <dgm:t>
        <a:bodyPr/>
        <a:lstStyle/>
        <a:p>
          <a:endParaRPr lang="pt-BR"/>
        </a:p>
      </dgm:t>
    </dgm:pt>
    <dgm:pt modelId="{EA6E7785-0E88-4ADF-804C-28ADBFB94BA1}">
      <dgm:prSet phldrT="[Texto]"/>
      <dgm:spPr/>
      <dgm:t>
        <a:bodyPr/>
        <a:lstStyle/>
        <a:p>
          <a:r>
            <a:rPr lang="pt-BR" dirty="0" smtClean="0"/>
            <a:t>Organização da Sociedade Civil - OSC</a:t>
          </a:r>
          <a:endParaRPr lang="pt-BR" dirty="0"/>
        </a:p>
      </dgm:t>
    </dgm:pt>
    <dgm:pt modelId="{E8CB8D76-6FD6-4A02-B10A-83A292583ED4}" type="parTrans" cxnId="{8AEF0E3F-6D7A-410F-8344-4A79390C3CB4}">
      <dgm:prSet/>
      <dgm:spPr/>
      <dgm:t>
        <a:bodyPr/>
        <a:lstStyle/>
        <a:p>
          <a:endParaRPr lang="pt-BR"/>
        </a:p>
      </dgm:t>
    </dgm:pt>
    <dgm:pt modelId="{525609EC-A76C-4871-B79C-5C3CD2621B6E}" type="sibTrans" cxnId="{8AEF0E3F-6D7A-410F-8344-4A79390C3CB4}">
      <dgm:prSet/>
      <dgm:spPr/>
      <dgm:t>
        <a:bodyPr/>
        <a:lstStyle/>
        <a:p>
          <a:endParaRPr lang="pt-BR"/>
        </a:p>
      </dgm:t>
    </dgm:pt>
    <dgm:pt modelId="{12CCBE4C-9B4A-41E6-BE40-972DDA7323DB}">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pt-BR" sz="1800" dirty="0" smtClean="0"/>
            <a:t>a) entidade sem fins lucrativos que não distribua qualquer forma de resultado entre seus associados e apliquem todos os recursos em sua finalidade social; </a:t>
          </a:r>
          <a:endParaRPr lang="pt-BR" sz="1800" dirty="0"/>
        </a:p>
      </dgm:t>
    </dgm:pt>
    <dgm:pt modelId="{FEBABDBB-5BCD-461C-AFF3-E19F2EEAD423}" type="parTrans" cxnId="{943705FF-C910-4D0A-92DF-681A3DC64C95}">
      <dgm:prSet/>
      <dgm:spPr/>
      <dgm:t>
        <a:bodyPr/>
        <a:lstStyle/>
        <a:p>
          <a:endParaRPr lang="pt-BR"/>
        </a:p>
      </dgm:t>
    </dgm:pt>
    <dgm:pt modelId="{7BC73F9D-4470-46F4-92E8-AD1C9993D318}" type="sibTrans" cxnId="{943705FF-C910-4D0A-92DF-681A3DC64C95}">
      <dgm:prSet/>
      <dgm:spPr/>
      <dgm:t>
        <a:bodyPr/>
        <a:lstStyle/>
        <a:p>
          <a:endParaRPr lang="pt-BR"/>
        </a:p>
      </dgm:t>
    </dgm:pt>
    <dgm:pt modelId="{A8B0980E-C1D3-4A1C-88AA-52FC3EF69032}">
      <dgm:prSet phldrT="[Texto]" custT="1">
        <dgm:style>
          <a:lnRef idx="3">
            <a:schemeClr val="lt1"/>
          </a:lnRef>
          <a:fillRef idx="1">
            <a:schemeClr val="accent6"/>
          </a:fillRef>
          <a:effectRef idx="1">
            <a:schemeClr val="accent6"/>
          </a:effectRef>
          <a:fontRef idx="minor">
            <a:schemeClr val="lt1"/>
          </a:fontRef>
        </dgm:style>
      </dgm:prSet>
      <dgm:spPr/>
      <dgm:t>
        <a:bodyPr/>
        <a:lstStyle/>
        <a:p>
          <a:r>
            <a:rPr lang="pt-BR" sz="1800" b="0" i="0" dirty="0" smtClean="0"/>
            <a:t>b) as sociedades cooperativas previstas na Lei n</a:t>
          </a:r>
          <a:r>
            <a:rPr lang="pt-BR" sz="1800" b="0" i="0" u="sng" baseline="30000" dirty="0" smtClean="0"/>
            <a:t>o</a:t>
          </a:r>
          <a:r>
            <a:rPr lang="pt-BR" sz="1800" b="0" i="0" dirty="0" smtClean="0"/>
            <a:t> 9.867/1999, as integradas por pessoas em situação de risco ou vulnerabilidade pessoal ou social (...)</a:t>
          </a:r>
          <a:endParaRPr lang="pt-BR" sz="1800" dirty="0"/>
        </a:p>
      </dgm:t>
    </dgm:pt>
    <dgm:pt modelId="{96D0149D-97B3-48ED-B0A3-6B99BEC9D427}" type="parTrans" cxnId="{36AD24C0-E19C-4F31-A5FB-A596470BDC86}">
      <dgm:prSet/>
      <dgm:spPr/>
      <dgm:t>
        <a:bodyPr/>
        <a:lstStyle/>
        <a:p>
          <a:endParaRPr lang="pt-BR"/>
        </a:p>
      </dgm:t>
    </dgm:pt>
    <dgm:pt modelId="{8207D39B-CF5C-4866-AE81-3E9919A271D7}" type="sibTrans" cxnId="{36AD24C0-E19C-4F31-A5FB-A596470BDC86}">
      <dgm:prSet/>
      <dgm:spPr/>
      <dgm:t>
        <a:bodyPr/>
        <a:lstStyle/>
        <a:p>
          <a:endParaRPr lang="pt-BR"/>
        </a:p>
      </dgm:t>
    </dgm:pt>
    <dgm:pt modelId="{FA1E47DA-9288-4AAE-8F94-C599E692E62A}">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pt-BR" sz="1900" b="0" i="0" dirty="0" smtClean="0"/>
            <a:t>c) as organizações religiosas que se dediquem a atividades ou a projetos de interesse público e de cunho social distintas das destinadas a fins exclusivamente religiosos;   </a:t>
          </a:r>
          <a:endParaRPr lang="pt-BR" sz="1900" dirty="0"/>
        </a:p>
      </dgm:t>
    </dgm:pt>
    <dgm:pt modelId="{6371A40F-6B23-4507-985C-25B220ABB9FA}" type="parTrans" cxnId="{5278B53C-7E50-4D54-85B5-61A29917D1DC}">
      <dgm:prSet/>
      <dgm:spPr/>
      <dgm:t>
        <a:bodyPr/>
        <a:lstStyle/>
        <a:p>
          <a:endParaRPr lang="pt-BR"/>
        </a:p>
      </dgm:t>
    </dgm:pt>
    <dgm:pt modelId="{9BB46BCC-466F-4546-B308-4D22AA367923}" type="sibTrans" cxnId="{5278B53C-7E50-4D54-85B5-61A29917D1DC}">
      <dgm:prSet/>
      <dgm:spPr/>
      <dgm:t>
        <a:bodyPr/>
        <a:lstStyle/>
        <a:p>
          <a:endParaRPr lang="pt-BR"/>
        </a:p>
      </dgm:t>
    </dgm:pt>
    <dgm:pt modelId="{1B035805-A0DF-4766-8153-E8A4426C12F5}" type="pres">
      <dgm:prSet presAssocID="{F1613EC6-A61E-4B97-A3DD-4FE9CAD9E82B}" presName="Name0" presStyleCnt="0">
        <dgm:presLayoutVars>
          <dgm:chPref val="1"/>
          <dgm:dir/>
          <dgm:animOne val="branch"/>
          <dgm:animLvl val="lvl"/>
          <dgm:resizeHandles val="exact"/>
        </dgm:presLayoutVars>
      </dgm:prSet>
      <dgm:spPr/>
      <dgm:t>
        <a:bodyPr/>
        <a:lstStyle/>
        <a:p>
          <a:endParaRPr lang="pt-BR"/>
        </a:p>
      </dgm:t>
    </dgm:pt>
    <dgm:pt modelId="{0CE87170-D582-41FE-A4AB-73738EB0515D}" type="pres">
      <dgm:prSet presAssocID="{EA6E7785-0E88-4ADF-804C-28ADBFB94BA1}" presName="root1" presStyleCnt="0"/>
      <dgm:spPr/>
    </dgm:pt>
    <dgm:pt modelId="{08E3D68B-8683-43EC-AAAF-B7C5E0DD3B12}" type="pres">
      <dgm:prSet presAssocID="{EA6E7785-0E88-4ADF-804C-28ADBFB94BA1}" presName="LevelOneTextNode" presStyleLbl="node0" presStyleIdx="0" presStyleCnt="1">
        <dgm:presLayoutVars>
          <dgm:chPref val="3"/>
        </dgm:presLayoutVars>
      </dgm:prSet>
      <dgm:spPr/>
      <dgm:t>
        <a:bodyPr/>
        <a:lstStyle/>
        <a:p>
          <a:endParaRPr lang="pt-BR"/>
        </a:p>
      </dgm:t>
    </dgm:pt>
    <dgm:pt modelId="{B480AE4B-680F-4DEA-BA45-D99DD12C14E1}" type="pres">
      <dgm:prSet presAssocID="{EA6E7785-0E88-4ADF-804C-28ADBFB94BA1}" presName="level2hierChild" presStyleCnt="0"/>
      <dgm:spPr/>
    </dgm:pt>
    <dgm:pt modelId="{781F653F-CAA3-498D-94A8-3A20980F75EF}" type="pres">
      <dgm:prSet presAssocID="{FEBABDBB-5BCD-461C-AFF3-E19F2EEAD423}" presName="conn2-1" presStyleLbl="parChTrans1D2" presStyleIdx="0" presStyleCnt="3"/>
      <dgm:spPr/>
      <dgm:t>
        <a:bodyPr/>
        <a:lstStyle/>
        <a:p>
          <a:endParaRPr lang="pt-BR"/>
        </a:p>
      </dgm:t>
    </dgm:pt>
    <dgm:pt modelId="{7C4124F5-15AC-4451-9732-7726C552809C}" type="pres">
      <dgm:prSet presAssocID="{FEBABDBB-5BCD-461C-AFF3-E19F2EEAD423}" presName="connTx" presStyleLbl="parChTrans1D2" presStyleIdx="0" presStyleCnt="3"/>
      <dgm:spPr/>
      <dgm:t>
        <a:bodyPr/>
        <a:lstStyle/>
        <a:p>
          <a:endParaRPr lang="pt-BR"/>
        </a:p>
      </dgm:t>
    </dgm:pt>
    <dgm:pt modelId="{8FA1118C-9294-47F9-B7D4-78BA76B9F557}" type="pres">
      <dgm:prSet presAssocID="{12CCBE4C-9B4A-41E6-BE40-972DDA7323DB}" presName="root2" presStyleCnt="0"/>
      <dgm:spPr/>
    </dgm:pt>
    <dgm:pt modelId="{C46CC1FB-B7DA-4F27-BC98-C9BD25CA7F2A}" type="pres">
      <dgm:prSet presAssocID="{12CCBE4C-9B4A-41E6-BE40-972DDA7323DB}" presName="LevelTwoTextNode" presStyleLbl="node2" presStyleIdx="0" presStyleCnt="3" custScaleX="207164">
        <dgm:presLayoutVars>
          <dgm:chPref val="3"/>
        </dgm:presLayoutVars>
      </dgm:prSet>
      <dgm:spPr/>
      <dgm:t>
        <a:bodyPr/>
        <a:lstStyle/>
        <a:p>
          <a:endParaRPr lang="pt-BR"/>
        </a:p>
      </dgm:t>
    </dgm:pt>
    <dgm:pt modelId="{C504876F-3911-487A-9D7D-C0F29A627529}" type="pres">
      <dgm:prSet presAssocID="{12CCBE4C-9B4A-41E6-BE40-972DDA7323DB}" presName="level3hierChild" presStyleCnt="0"/>
      <dgm:spPr/>
    </dgm:pt>
    <dgm:pt modelId="{1A0695CD-D9BC-4435-B71D-0C0CCB58905B}" type="pres">
      <dgm:prSet presAssocID="{96D0149D-97B3-48ED-B0A3-6B99BEC9D427}" presName="conn2-1" presStyleLbl="parChTrans1D2" presStyleIdx="1" presStyleCnt="3"/>
      <dgm:spPr/>
      <dgm:t>
        <a:bodyPr/>
        <a:lstStyle/>
        <a:p>
          <a:endParaRPr lang="pt-BR"/>
        </a:p>
      </dgm:t>
    </dgm:pt>
    <dgm:pt modelId="{21CCD544-46FE-4FAA-8BC8-4D4F5093B43D}" type="pres">
      <dgm:prSet presAssocID="{96D0149D-97B3-48ED-B0A3-6B99BEC9D427}" presName="connTx" presStyleLbl="parChTrans1D2" presStyleIdx="1" presStyleCnt="3"/>
      <dgm:spPr/>
      <dgm:t>
        <a:bodyPr/>
        <a:lstStyle/>
        <a:p>
          <a:endParaRPr lang="pt-BR"/>
        </a:p>
      </dgm:t>
    </dgm:pt>
    <dgm:pt modelId="{DD31EB3B-999F-45A3-BDA2-11982D50ADF9}" type="pres">
      <dgm:prSet presAssocID="{A8B0980E-C1D3-4A1C-88AA-52FC3EF69032}" presName="root2" presStyleCnt="0"/>
      <dgm:spPr/>
    </dgm:pt>
    <dgm:pt modelId="{A74F41FE-B3FA-4BA4-89BE-E5474591893A}" type="pres">
      <dgm:prSet presAssocID="{A8B0980E-C1D3-4A1C-88AA-52FC3EF69032}" presName="LevelTwoTextNode" presStyleLbl="node2" presStyleIdx="1" presStyleCnt="3" custScaleX="207534">
        <dgm:presLayoutVars>
          <dgm:chPref val="3"/>
        </dgm:presLayoutVars>
      </dgm:prSet>
      <dgm:spPr/>
      <dgm:t>
        <a:bodyPr/>
        <a:lstStyle/>
        <a:p>
          <a:endParaRPr lang="pt-BR"/>
        </a:p>
      </dgm:t>
    </dgm:pt>
    <dgm:pt modelId="{FA8A85A0-724A-48BD-8348-429C58783513}" type="pres">
      <dgm:prSet presAssocID="{A8B0980E-C1D3-4A1C-88AA-52FC3EF69032}" presName="level3hierChild" presStyleCnt="0"/>
      <dgm:spPr/>
    </dgm:pt>
    <dgm:pt modelId="{D4348422-B2D0-4712-BABC-EF454F8F82B6}" type="pres">
      <dgm:prSet presAssocID="{6371A40F-6B23-4507-985C-25B220ABB9FA}" presName="conn2-1" presStyleLbl="parChTrans1D2" presStyleIdx="2" presStyleCnt="3"/>
      <dgm:spPr/>
      <dgm:t>
        <a:bodyPr/>
        <a:lstStyle/>
        <a:p>
          <a:endParaRPr lang="pt-BR"/>
        </a:p>
      </dgm:t>
    </dgm:pt>
    <dgm:pt modelId="{6843ED2E-8D8A-4ECD-86A0-897404BBE483}" type="pres">
      <dgm:prSet presAssocID="{6371A40F-6B23-4507-985C-25B220ABB9FA}" presName="connTx" presStyleLbl="parChTrans1D2" presStyleIdx="2" presStyleCnt="3"/>
      <dgm:spPr/>
      <dgm:t>
        <a:bodyPr/>
        <a:lstStyle/>
        <a:p>
          <a:endParaRPr lang="pt-BR"/>
        </a:p>
      </dgm:t>
    </dgm:pt>
    <dgm:pt modelId="{3BD87E5E-76D1-48F0-AC55-0F40D58F8C79}" type="pres">
      <dgm:prSet presAssocID="{FA1E47DA-9288-4AAE-8F94-C599E692E62A}" presName="root2" presStyleCnt="0"/>
      <dgm:spPr/>
    </dgm:pt>
    <dgm:pt modelId="{C2D9FD38-6E9A-479E-B354-69073E5965D8}" type="pres">
      <dgm:prSet presAssocID="{FA1E47DA-9288-4AAE-8F94-C599E692E62A}" presName="LevelTwoTextNode" presStyleLbl="node2" presStyleIdx="2" presStyleCnt="3" custScaleX="208038" custScaleY="143649">
        <dgm:presLayoutVars>
          <dgm:chPref val="3"/>
        </dgm:presLayoutVars>
      </dgm:prSet>
      <dgm:spPr/>
      <dgm:t>
        <a:bodyPr/>
        <a:lstStyle/>
        <a:p>
          <a:endParaRPr lang="pt-BR"/>
        </a:p>
      </dgm:t>
    </dgm:pt>
    <dgm:pt modelId="{174D7875-AFEE-4348-B255-067CD7629222}" type="pres">
      <dgm:prSet presAssocID="{FA1E47DA-9288-4AAE-8F94-C599E692E62A}" presName="level3hierChild" presStyleCnt="0"/>
      <dgm:spPr/>
    </dgm:pt>
  </dgm:ptLst>
  <dgm:cxnLst>
    <dgm:cxn modelId="{BF2AA309-337A-413A-8628-E2C38C7C54D3}" type="presOf" srcId="{A8B0980E-C1D3-4A1C-88AA-52FC3EF69032}" destId="{A74F41FE-B3FA-4BA4-89BE-E5474591893A}" srcOrd="0" destOrd="0" presId="urn:microsoft.com/office/officeart/2008/layout/HorizontalMultiLevelHierarchy"/>
    <dgm:cxn modelId="{96E707FE-EC30-49D8-87A9-AF9D03A4E8FA}" type="presOf" srcId="{EA6E7785-0E88-4ADF-804C-28ADBFB94BA1}" destId="{08E3D68B-8683-43EC-AAAF-B7C5E0DD3B12}" srcOrd="0" destOrd="0" presId="urn:microsoft.com/office/officeart/2008/layout/HorizontalMultiLevelHierarchy"/>
    <dgm:cxn modelId="{B63DB7FC-3FFB-4967-9C58-C67F5F604F66}" type="presOf" srcId="{96D0149D-97B3-48ED-B0A3-6B99BEC9D427}" destId="{1A0695CD-D9BC-4435-B71D-0C0CCB58905B}" srcOrd="0" destOrd="0" presId="urn:microsoft.com/office/officeart/2008/layout/HorizontalMultiLevelHierarchy"/>
    <dgm:cxn modelId="{AAED5EE1-3E20-46AC-A3ED-F41AEB72D121}" type="presOf" srcId="{96D0149D-97B3-48ED-B0A3-6B99BEC9D427}" destId="{21CCD544-46FE-4FAA-8BC8-4D4F5093B43D}" srcOrd="1" destOrd="0" presId="urn:microsoft.com/office/officeart/2008/layout/HorizontalMultiLevelHierarchy"/>
    <dgm:cxn modelId="{943705FF-C910-4D0A-92DF-681A3DC64C95}" srcId="{EA6E7785-0E88-4ADF-804C-28ADBFB94BA1}" destId="{12CCBE4C-9B4A-41E6-BE40-972DDA7323DB}" srcOrd="0" destOrd="0" parTransId="{FEBABDBB-5BCD-461C-AFF3-E19F2EEAD423}" sibTransId="{7BC73F9D-4470-46F4-92E8-AD1C9993D318}"/>
    <dgm:cxn modelId="{093B9799-8BF8-46D5-B1C0-2E18EE1502C2}" type="presOf" srcId="{FA1E47DA-9288-4AAE-8F94-C599E692E62A}" destId="{C2D9FD38-6E9A-479E-B354-69073E5965D8}" srcOrd="0" destOrd="0" presId="urn:microsoft.com/office/officeart/2008/layout/HorizontalMultiLevelHierarchy"/>
    <dgm:cxn modelId="{8AEF0E3F-6D7A-410F-8344-4A79390C3CB4}" srcId="{F1613EC6-A61E-4B97-A3DD-4FE9CAD9E82B}" destId="{EA6E7785-0E88-4ADF-804C-28ADBFB94BA1}" srcOrd="0" destOrd="0" parTransId="{E8CB8D76-6FD6-4A02-B10A-83A292583ED4}" sibTransId="{525609EC-A76C-4871-B79C-5C3CD2621B6E}"/>
    <dgm:cxn modelId="{0F710930-24DF-41EE-B36D-660D4835353F}" type="presOf" srcId="{F1613EC6-A61E-4B97-A3DD-4FE9CAD9E82B}" destId="{1B035805-A0DF-4766-8153-E8A4426C12F5}" srcOrd="0" destOrd="0" presId="urn:microsoft.com/office/officeart/2008/layout/HorizontalMultiLevelHierarchy"/>
    <dgm:cxn modelId="{BD806971-0929-43A5-8D0F-8F40DFFA66C6}" type="presOf" srcId="{FEBABDBB-5BCD-461C-AFF3-E19F2EEAD423}" destId="{781F653F-CAA3-498D-94A8-3A20980F75EF}" srcOrd="0" destOrd="0" presId="urn:microsoft.com/office/officeart/2008/layout/HorizontalMultiLevelHierarchy"/>
    <dgm:cxn modelId="{70D142AE-CD42-4953-81EF-1B4A8FE685AF}" type="presOf" srcId="{6371A40F-6B23-4507-985C-25B220ABB9FA}" destId="{D4348422-B2D0-4712-BABC-EF454F8F82B6}" srcOrd="0" destOrd="0" presId="urn:microsoft.com/office/officeart/2008/layout/HorizontalMultiLevelHierarchy"/>
    <dgm:cxn modelId="{36AD24C0-E19C-4F31-A5FB-A596470BDC86}" srcId="{EA6E7785-0E88-4ADF-804C-28ADBFB94BA1}" destId="{A8B0980E-C1D3-4A1C-88AA-52FC3EF69032}" srcOrd="1" destOrd="0" parTransId="{96D0149D-97B3-48ED-B0A3-6B99BEC9D427}" sibTransId="{8207D39B-CF5C-4866-AE81-3E9919A271D7}"/>
    <dgm:cxn modelId="{B21B07A3-295F-4B35-977F-0DEB9771420D}" type="presOf" srcId="{FEBABDBB-5BCD-461C-AFF3-E19F2EEAD423}" destId="{7C4124F5-15AC-4451-9732-7726C552809C}" srcOrd="1" destOrd="0" presId="urn:microsoft.com/office/officeart/2008/layout/HorizontalMultiLevelHierarchy"/>
    <dgm:cxn modelId="{5278B53C-7E50-4D54-85B5-61A29917D1DC}" srcId="{EA6E7785-0E88-4ADF-804C-28ADBFB94BA1}" destId="{FA1E47DA-9288-4AAE-8F94-C599E692E62A}" srcOrd="2" destOrd="0" parTransId="{6371A40F-6B23-4507-985C-25B220ABB9FA}" sibTransId="{9BB46BCC-466F-4546-B308-4D22AA367923}"/>
    <dgm:cxn modelId="{8A4C3454-0C75-4950-940C-467A06E49C2A}" type="presOf" srcId="{12CCBE4C-9B4A-41E6-BE40-972DDA7323DB}" destId="{C46CC1FB-B7DA-4F27-BC98-C9BD25CA7F2A}" srcOrd="0" destOrd="0" presId="urn:microsoft.com/office/officeart/2008/layout/HorizontalMultiLevelHierarchy"/>
    <dgm:cxn modelId="{C7E0E44C-424B-4AB4-B70B-8192EC44535E}" type="presOf" srcId="{6371A40F-6B23-4507-985C-25B220ABB9FA}" destId="{6843ED2E-8D8A-4ECD-86A0-897404BBE483}" srcOrd="1" destOrd="0" presId="urn:microsoft.com/office/officeart/2008/layout/HorizontalMultiLevelHierarchy"/>
    <dgm:cxn modelId="{D286D9B5-AFF1-435A-A16A-D65BDD6A06C8}" type="presParOf" srcId="{1B035805-A0DF-4766-8153-E8A4426C12F5}" destId="{0CE87170-D582-41FE-A4AB-73738EB0515D}" srcOrd="0" destOrd="0" presId="urn:microsoft.com/office/officeart/2008/layout/HorizontalMultiLevelHierarchy"/>
    <dgm:cxn modelId="{12A25278-4D98-4AF2-8F2C-11908AFE2583}" type="presParOf" srcId="{0CE87170-D582-41FE-A4AB-73738EB0515D}" destId="{08E3D68B-8683-43EC-AAAF-B7C5E0DD3B12}" srcOrd="0" destOrd="0" presId="urn:microsoft.com/office/officeart/2008/layout/HorizontalMultiLevelHierarchy"/>
    <dgm:cxn modelId="{C303D908-40BA-441D-9535-EB793BACA6A0}" type="presParOf" srcId="{0CE87170-D582-41FE-A4AB-73738EB0515D}" destId="{B480AE4B-680F-4DEA-BA45-D99DD12C14E1}" srcOrd="1" destOrd="0" presId="urn:microsoft.com/office/officeart/2008/layout/HorizontalMultiLevelHierarchy"/>
    <dgm:cxn modelId="{89967182-1C28-4863-A1DB-CE5615C05B9D}" type="presParOf" srcId="{B480AE4B-680F-4DEA-BA45-D99DD12C14E1}" destId="{781F653F-CAA3-498D-94A8-3A20980F75EF}" srcOrd="0" destOrd="0" presId="urn:microsoft.com/office/officeart/2008/layout/HorizontalMultiLevelHierarchy"/>
    <dgm:cxn modelId="{9C5E6844-809D-4294-8C62-90A8FE381A3B}" type="presParOf" srcId="{781F653F-CAA3-498D-94A8-3A20980F75EF}" destId="{7C4124F5-15AC-4451-9732-7726C552809C}" srcOrd="0" destOrd="0" presId="urn:microsoft.com/office/officeart/2008/layout/HorizontalMultiLevelHierarchy"/>
    <dgm:cxn modelId="{2FAC50E5-9D20-4E69-9B46-10A57141DC6B}" type="presParOf" srcId="{B480AE4B-680F-4DEA-BA45-D99DD12C14E1}" destId="{8FA1118C-9294-47F9-B7D4-78BA76B9F557}" srcOrd="1" destOrd="0" presId="urn:microsoft.com/office/officeart/2008/layout/HorizontalMultiLevelHierarchy"/>
    <dgm:cxn modelId="{9C72E01C-90AA-4335-A149-225F67A718A1}" type="presParOf" srcId="{8FA1118C-9294-47F9-B7D4-78BA76B9F557}" destId="{C46CC1FB-B7DA-4F27-BC98-C9BD25CA7F2A}" srcOrd="0" destOrd="0" presId="urn:microsoft.com/office/officeart/2008/layout/HorizontalMultiLevelHierarchy"/>
    <dgm:cxn modelId="{97C25CD7-8F83-4F21-90C3-9DB009A46FBA}" type="presParOf" srcId="{8FA1118C-9294-47F9-B7D4-78BA76B9F557}" destId="{C504876F-3911-487A-9D7D-C0F29A627529}" srcOrd="1" destOrd="0" presId="urn:microsoft.com/office/officeart/2008/layout/HorizontalMultiLevelHierarchy"/>
    <dgm:cxn modelId="{70DE9584-3593-46FB-BA83-300E97A90B78}" type="presParOf" srcId="{B480AE4B-680F-4DEA-BA45-D99DD12C14E1}" destId="{1A0695CD-D9BC-4435-B71D-0C0CCB58905B}" srcOrd="2" destOrd="0" presId="urn:microsoft.com/office/officeart/2008/layout/HorizontalMultiLevelHierarchy"/>
    <dgm:cxn modelId="{E4FC9877-CCBA-4AD9-A1EE-65A22AB9AB43}" type="presParOf" srcId="{1A0695CD-D9BC-4435-B71D-0C0CCB58905B}" destId="{21CCD544-46FE-4FAA-8BC8-4D4F5093B43D}" srcOrd="0" destOrd="0" presId="urn:microsoft.com/office/officeart/2008/layout/HorizontalMultiLevelHierarchy"/>
    <dgm:cxn modelId="{6B428F48-0ECF-487C-A99A-93AEFFF0E03D}" type="presParOf" srcId="{B480AE4B-680F-4DEA-BA45-D99DD12C14E1}" destId="{DD31EB3B-999F-45A3-BDA2-11982D50ADF9}" srcOrd="3" destOrd="0" presId="urn:microsoft.com/office/officeart/2008/layout/HorizontalMultiLevelHierarchy"/>
    <dgm:cxn modelId="{5C28BF02-953E-46AF-8ED4-56C4F6598AA8}" type="presParOf" srcId="{DD31EB3B-999F-45A3-BDA2-11982D50ADF9}" destId="{A74F41FE-B3FA-4BA4-89BE-E5474591893A}" srcOrd="0" destOrd="0" presId="urn:microsoft.com/office/officeart/2008/layout/HorizontalMultiLevelHierarchy"/>
    <dgm:cxn modelId="{DB470278-4134-491D-A1E8-7ACE5726895D}" type="presParOf" srcId="{DD31EB3B-999F-45A3-BDA2-11982D50ADF9}" destId="{FA8A85A0-724A-48BD-8348-429C58783513}" srcOrd="1" destOrd="0" presId="urn:microsoft.com/office/officeart/2008/layout/HorizontalMultiLevelHierarchy"/>
    <dgm:cxn modelId="{2447F0B1-62AE-4E09-837E-AB7FCCDEB256}" type="presParOf" srcId="{B480AE4B-680F-4DEA-BA45-D99DD12C14E1}" destId="{D4348422-B2D0-4712-BABC-EF454F8F82B6}" srcOrd="4" destOrd="0" presId="urn:microsoft.com/office/officeart/2008/layout/HorizontalMultiLevelHierarchy"/>
    <dgm:cxn modelId="{107B0F3B-0441-4BB8-B61E-53C9FD5C6ED6}" type="presParOf" srcId="{D4348422-B2D0-4712-BABC-EF454F8F82B6}" destId="{6843ED2E-8D8A-4ECD-86A0-897404BBE483}" srcOrd="0" destOrd="0" presId="urn:microsoft.com/office/officeart/2008/layout/HorizontalMultiLevelHierarchy"/>
    <dgm:cxn modelId="{3144F3B7-C14B-4E8B-9A8C-4C57EC5AFEA2}" type="presParOf" srcId="{B480AE4B-680F-4DEA-BA45-D99DD12C14E1}" destId="{3BD87E5E-76D1-48F0-AC55-0F40D58F8C79}" srcOrd="5" destOrd="0" presId="urn:microsoft.com/office/officeart/2008/layout/HorizontalMultiLevelHierarchy"/>
    <dgm:cxn modelId="{32F9394D-0EB4-479F-B4E3-12C89EA7C0D1}" type="presParOf" srcId="{3BD87E5E-76D1-48F0-AC55-0F40D58F8C79}" destId="{C2D9FD38-6E9A-479E-B354-69073E5965D8}" srcOrd="0" destOrd="0" presId="urn:microsoft.com/office/officeart/2008/layout/HorizontalMultiLevelHierarchy"/>
    <dgm:cxn modelId="{D6DCFC72-2D63-489E-8D18-F86493DE2FBC}" type="presParOf" srcId="{3BD87E5E-76D1-48F0-AC55-0F40D58F8C79}" destId="{174D7875-AFEE-4348-B255-067CD762922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A3DE04-84FE-4284-AC11-7064D819EAF5}" type="doc">
      <dgm:prSet loTypeId="urn:microsoft.com/office/officeart/2005/8/layout/lProcess2" loCatId="list" qsTypeId="urn:microsoft.com/office/officeart/2005/8/quickstyle/simple3" qsCatId="simple" csTypeId="urn:microsoft.com/office/officeart/2005/8/colors/accent5_1" csCatId="accent5" phldr="1"/>
      <dgm:spPr/>
      <dgm:t>
        <a:bodyPr/>
        <a:lstStyle/>
        <a:p>
          <a:endParaRPr lang="pt-BR"/>
        </a:p>
      </dgm:t>
    </dgm:pt>
    <dgm:pt modelId="{E6E59A6B-A7C9-467B-A035-7060D44051C7}">
      <dgm:prSet phldrT="[Texto]"/>
      <dgm:spPr>
        <a:solidFill>
          <a:schemeClr val="accent1">
            <a:lumMod val="60000"/>
            <a:lumOff val="40000"/>
          </a:schemeClr>
        </a:solidFill>
      </dgm:spPr>
      <dgm:t>
        <a:bodyPr/>
        <a:lstStyle/>
        <a:p>
          <a:r>
            <a:rPr lang="pt-BR" dirty="0" smtClean="0"/>
            <a:t>Área social</a:t>
          </a:r>
          <a:endParaRPr lang="pt-BR" dirty="0"/>
        </a:p>
      </dgm:t>
    </dgm:pt>
    <dgm:pt modelId="{CEB481C2-979A-44DC-9C1E-FA16541C2D1E}" type="parTrans" cxnId="{5E31E861-F7F3-4D21-92DA-D855F91BE97C}">
      <dgm:prSet/>
      <dgm:spPr/>
      <dgm:t>
        <a:bodyPr/>
        <a:lstStyle/>
        <a:p>
          <a:endParaRPr lang="pt-BR"/>
        </a:p>
      </dgm:t>
    </dgm:pt>
    <dgm:pt modelId="{E822511C-144F-4D44-A9F0-1C2A0AF332AF}" type="sibTrans" cxnId="{5E31E861-F7F3-4D21-92DA-D855F91BE97C}">
      <dgm:prSet/>
      <dgm:spPr/>
      <dgm:t>
        <a:bodyPr/>
        <a:lstStyle/>
        <a:p>
          <a:endParaRPr lang="pt-BR"/>
        </a:p>
      </dgm:t>
    </dgm:pt>
    <dgm:pt modelId="{77FE1B22-00BC-4520-A296-EAB3ABD09C9B}">
      <dgm:prSet phldrT="[Texto]" custT="1"/>
      <dgm:spPr/>
      <dgm:t>
        <a:bodyPr/>
        <a:lstStyle/>
        <a:p>
          <a:r>
            <a:rPr lang="pt-BR" sz="2100" b="1" dirty="0" smtClean="0"/>
            <a:t>Base:  </a:t>
          </a:r>
          <a:r>
            <a:rPr lang="pt-BR" sz="2100" dirty="0" smtClean="0"/>
            <a:t>subvenção social          </a:t>
          </a:r>
          <a:r>
            <a:rPr lang="pt-BR" sz="1400" b="1" dirty="0" smtClean="0"/>
            <a:t>Lei 4.320/64</a:t>
          </a:r>
          <a:endParaRPr lang="pt-BR" sz="1400" b="1" dirty="0"/>
        </a:p>
      </dgm:t>
    </dgm:pt>
    <dgm:pt modelId="{CADCC4D9-06A1-404A-9484-152F3C31E0C0}" type="parTrans" cxnId="{12521FFB-D379-4545-B31F-F415C700A400}">
      <dgm:prSet/>
      <dgm:spPr/>
      <dgm:t>
        <a:bodyPr/>
        <a:lstStyle/>
        <a:p>
          <a:endParaRPr lang="pt-BR"/>
        </a:p>
      </dgm:t>
    </dgm:pt>
    <dgm:pt modelId="{05A02C73-A284-4A89-8595-1D1185AEA49A}" type="sibTrans" cxnId="{12521FFB-D379-4545-B31F-F415C700A400}">
      <dgm:prSet/>
      <dgm:spPr/>
      <dgm:t>
        <a:bodyPr/>
        <a:lstStyle/>
        <a:p>
          <a:endParaRPr lang="pt-BR"/>
        </a:p>
      </dgm:t>
    </dgm:pt>
    <dgm:pt modelId="{1F489FD3-0D4B-4094-9F55-1E60739CE1AE}">
      <dgm:prSet phldrT="[Texto]"/>
      <dgm:spPr/>
      <dgm:t>
        <a:bodyPr/>
        <a:lstStyle/>
        <a:p>
          <a:r>
            <a:rPr lang="pt-BR" b="1" dirty="0" smtClean="0"/>
            <a:t>Parceiro:</a:t>
          </a:r>
          <a:r>
            <a:rPr lang="pt-BR" dirty="0" smtClean="0"/>
            <a:t>        OSC</a:t>
          </a:r>
          <a:endParaRPr lang="pt-BR" dirty="0"/>
        </a:p>
      </dgm:t>
    </dgm:pt>
    <dgm:pt modelId="{4A82E2B1-23E8-4768-B32A-9B524025B92D}" type="parTrans" cxnId="{B1B80F7E-9FAC-4586-8FD4-4A848C9B35B2}">
      <dgm:prSet/>
      <dgm:spPr/>
      <dgm:t>
        <a:bodyPr/>
        <a:lstStyle/>
        <a:p>
          <a:endParaRPr lang="pt-BR"/>
        </a:p>
      </dgm:t>
    </dgm:pt>
    <dgm:pt modelId="{43E00A48-C8C1-476F-8EA3-89FA295755E4}" type="sibTrans" cxnId="{B1B80F7E-9FAC-4586-8FD4-4A848C9B35B2}">
      <dgm:prSet/>
      <dgm:spPr/>
      <dgm:t>
        <a:bodyPr/>
        <a:lstStyle/>
        <a:p>
          <a:endParaRPr lang="pt-BR"/>
        </a:p>
      </dgm:t>
    </dgm:pt>
    <dgm:pt modelId="{7C65DE8D-BD4F-450A-A7F0-24631EA883E8}">
      <dgm:prSet phldrT="[Texto]"/>
      <dgm:spPr>
        <a:solidFill>
          <a:schemeClr val="accent2">
            <a:lumMod val="40000"/>
            <a:lumOff val="60000"/>
          </a:schemeClr>
        </a:solidFill>
      </dgm:spPr>
      <dgm:t>
        <a:bodyPr/>
        <a:lstStyle/>
        <a:p>
          <a:r>
            <a:rPr lang="pt-BR" dirty="0" smtClean="0"/>
            <a:t>Área Econômica</a:t>
          </a:r>
          <a:endParaRPr lang="pt-BR" dirty="0"/>
        </a:p>
      </dgm:t>
    </dgm:pt>
    <dgm:pt modelId="{3BC9E13A-1C14-4AF9-B353-EEDE1FE6C3A7}" type="parTrans" cxnId="{7C33BF73-8D80-4A22-954D-D839F6A608B4}">
      <dgm:prSet/>
      <dgm:spPr/>
      <dgm:t>
        <a:bodyPr/>
        <a:lstStyle/>
        <a:p>
          <a:endParaRPr lang="pt-BR"/>
        </a:p>
      </dgm:t>
    </dgm:pt>
    <dgm:pt modelId="{0D0B4848-3ABC-48F8-A919-EB194A183532}" type="sibTrans" cxnId="{7C33BF73-8D80-4A22-954D-D839F6A608B4}">
      <dgm:prSet/>
      <dgm:spPr/>
      <dgm:t>
        <a:bodyPr/>
        <a:lstStyle/>
        <a:p>
          <a:endParaRPr lang="pt-BR"/>
        </a:p>
      </dgm:t>
    </dgm:pt>
    <dgm:pt modelId="{DABF6F84-513F-44C8-ABAC-F39C8AB792BB}">
      <dgm:prSet phldrT="[Texto]"/>
      <dgm:spPr/>
      <dgm:t>
        <a:bodyPr/>
        <a:lstStyle/>
        <a:p>
          <a:r>
            <a:rPr lang="pt-BR" dirty="0" smtClean="0"/>
            <a:t>Subsídios</a:t>
          </a:r>
          <a:endParaRPr lang="pt-BR" dirty="0"/>
        </a:p>
      </dgm:t>
    </dgm:pt>
    <dgm:pt modelId="{74E8B07E-70C6-4F58-86CE-12564926BF70}" type="parTrans" cxnId="{F47F3205-F529-4310-B12D-F72167818BB5}">
      <dgm:prSet/>
      <dgm:spPr/>
      <dgm:t>
        <a:bodyPr/>
        <a:lstStyle/>
        <a:p>
          <a:endParaRPr lang="pt-BR"/>
        </a:p>
      </dgm:t>
    </dgm:pt>
    <dgm:pt modelId="{842161F2-3A8D-4B22-9A1A-279CDF04796D}" type="sibTrans" cxnId="{F47F3205-F529-4310-B12D-F72167818BB5}">
      <dgm:prSet/>
      <dgm:spPr/>
      <dgm:t>
        <a:bodyPr/>
        <a:lstStyle/>
        <a:p>
          <a:endParaRPr lang="pt-BR"/>
        </a:p>
      </dgm:t>
    </dgm:pt>
    <dgm:pt modelId="{FCC312FB-7FAB-4046-A02E-4CFBF53D4792}">
      <dgm:prSet phldrT="[Texto]"/>
      <dgm:spPr/>
      <dgm:t>
        <a:bodyPr/>
        <a:lstStyle/>
        <a:p>
          <a:r>
            <a:rPr lang="pt-BR" dirty="0" smtClean="0"/>
            <a:t>Benefícios</a:t>
          </a:r>
          <a:endParaRPr lang="pt-BR" dirty="0"/>
        </a:p>
      </dgm:t>
    </dgm:pt>
    <dgm:pt modelId="{E3B56400-6805-48BC-9045-3473A21E3BCE}" type="parTrans" cxnId="{F3241958-6692-4A54-9283-885FE1DB1B6E}">
      <dgm:prSet/>
      <dgm:spPr/>
      <dgm:t>
        <a:bodyPr/>
        <a:lstStyle/>
        <a:p>
          <a:endParaRPr lang="pt-BR"/>
        </a:p>
      </dgm:t>
    </dgm:pt>
    <dgm:pt modelId="{E3E77F52-8B23-4A9E-A701-517C80DADC9E}" type="sibTrans" cxnId="{F3241958-6692-4A54-9283-885FE1DB1B6E}">
      <dgm:prSet/>
      <dgm:spPr/>
      <dgm:t>
        <a:bodyPr/>
        <a:lstStyle/>
        <a:p>
          <a:endParaRPr lang="pt-BR"/>
        </a:p>
      </dgm:t>
    </dgm:pt>
    <dgm:pt modelId="{50877D51-7CEF-45AA-8840-C99F96810335}">
      <dgm:prSet phldrT="[Texto]"/>
      <dgm:spPr>
        <a:solidFill>
          <a:schemeClr val="accent2">
            <a:lumMod val="40000"/>
            <a:lumOff val="60000"/>
          </a:schemeClr>
        </a:solidFill>
        <a:ln w="28575">
          <a:solidFill>
            <a:schemeClr val="tx2"/>
          </a:solidFill>
        </a:ln>
      </dgm:spPr>
      <dgm:t>
        <a:bodyPr/>
        <a:lstStyle/>
        <a:p>
          <a:r>
            <a:rPr lang="pt-BR" dirty="0" smtClean="0"/>
            <a:t>Auxílios</a:t>
          </a:r>
          <a:endParaRPr lang="pt-BR" dirty="0"/>
        </a:p>
      </dgm:t>
    </dgm:pt>
    <dgm:pt modelId="{75E3B2F5-58A4-4621-A345-4FFA7A043192}" type="parTrans" cxnId="{B53E99E1-2788-47E6-8B0C-35347BB8CBBE}">
      <dgm:prSet/>
      <dgm:spPr/>
      <dgm:t>
        <a:bodyPr/>
        <a:lstStyle/>
        <a:p>
          <a:endParaRPr lang="pt-BR"/>
        </a:p>
      </dgm:t>
    </dgm:pt>
    <dgm:pt modelId="{B3BD2AE4-3526-4D39-9272-0C9D4F35203C}" type="sibTrans" cxnId="{B53E99E1-2788-47E6-8B0C-35347BB8CBBE}">
      <dgm:prSet/>
      <dgm:spPr/>
      <dgm:t>
        <a:bodyPr/>
        <a:lstStyle/>
        <a:p>
          <a:endParaRPr lang="pt-BR"/>
        </a:p>
      </dgm:t>
    </dgm:pt>
    <dgm:pt modelId="{BAA6E794-2E1E-49F5-91BC-C2A5023D879D}">
      <dgm:prSet phldrT="[Texto]"/>
      <dgm:spPr/>
      <dgm:t>
        <a:bodyPr/>
        <a:lstStyle/>
        <a:p>
          <a:r>
            <a:rPr lang="pt-BR" dirty="0" smtClean="0"/>
            <a:t>Repasses financeiros sem contraprestação de serviço para o município</a:t>
          </a:r>
          <a:endParaRPr lang="pt-BR" dirty="0"/>
        </a:p>
      </dgm:t>
    </dgm:pt>
    <dgm:pt modelId="{781B7FD3-58E1-4053-AA53-48CFBAFCB539}" type="parTrans" cxnId="{9F4FB0BA-B28D-4098-90B1-C87CDF134B73}">
      <dgm:prSet/>
      <dgm:spPr/>
      <dgm:t>
        <a:bodyPr/>
        <a:lstStyle/>
        <a:p>
          <a:endParaRPr lang="pt-BR"/>
        </a:p>
      </dgm:t>
    </dgm:pt>
    <dgm:pt modelId="{4E95855D-A959-4E95-AEA8-4E3CDC381F40}" type="sibTrans" cxnId="{9F4FB0BA-B28D-4098-90B1-C87CDF134B73}">
      <dgm:prSet/>
      <dgm:spPr/>
      <dgm:t>
        <a:bodyPr/>
        <a:lstStyle/>
        <a:p>
          <a:endParaRPr lang="pt-BR"/>
        </a:p>
      </dgm:t>
    </dgm:pt>
    <dgm:pt modelId="{24484F04-BA97-4AE0-81ED-4E85100083E1}" type="pres">
      <dgm:prSet presAssocID="{27A3DE04-84FE-4284-AC11-7064D819EAF5}" presName="theList" presStyleCnt="0">
        <dgm:presLayoutVars>
          <dgm:dir/>
          <dgm:animLvl val="lvl"/>
          <dgm:resizeHandles val="exact"/>
        </dgm:presLayoutVars>
      </dgm:prSet>
      <dgm:spPr/>
      <dgm:t>
        <a:bodyPr/>
        <a:lstStyle/>
        <a:p>
          <a:endParaRPr lang="pt-BR"/>
        </a:p>
      </dgm:t>
    </dgm:pt>
    <dgm:pt modelId="{3A8D1B3A-080D-4B84-B56A-9594851234B2}" type="pres">
      <dgm:prSet presAssocID="{E6E59A6B-A7C9-467B-A035-7060D44051C7}" presName="compNode" presStyleCnt="0"/>
      <dgm:spPr/>
    </dgm:pt>
    <dgm:pt modelId="{091C14D4-77D0-41E2-B107-02E9233EFBB9}" type="pres">
      <dgm:prSet presAssocID="{E6E59A6B-A7C9-467B-A035-7060D44051C7}" presName="aNode" presStyleLbl="bgShp" presStyleIdx="0" presStyleCnt="3"/>
      <dgm:spPr/>
      <dgm:t>
        <a:bodyPr/>
        <a:lstStyle/>
        <a:p>
          <a:endParaRPr lang="pt-BR"/>
        </a:p>
      </dgm:t>
    </dgm:pt>
    <dgm:pt modelId="{E7F85A69-F4F9-43C0-ABF5-8DC34D952B1D}" type="pres">
      <dgm:prSet presAssocID="{E6E59A6B-A7C9-467B-A035-7060D44051C7}" presName="textNode" presStyleLbl="bgShp" presStyleIdx="0" presStyleCnt="3"/>
      <dgm:spPr/>
      <dgm:t>
        <a:bodyPr/>
        <a:lstStyle/>
        <a:p>
          <a:endParaRPr lang="pt-BR"/>
        </a:p>
      </dgm:t>
    </dgm:pt>
    <dgm:pt modelId="{78C94A5B-005D-4351-9338-3E540CF5E44D}" type="pres">
      <dgm:prSet presAssocID="{E6E59A6B-A7C9-467B-A035-7060D44051C7}" presName="compChildNode" presStyleCnt="0"/>
      <dgm:spPr/>
    </dgm:pt>
    <dgm:pt modelId="{43650316-B40F-407A-8F92-614EDA5119C3}" type="pres">
      <dgm:prSet presAssocID="{E6E59A6B-A7C9-467B-A035-7060D44051C7}" presName="theInnerList" presStyleCnt="0"/>
      <dgm:spPr/>
    </dgm:pt>
    <dgm:pt modelId="{F0265E48-7571-4CF0-A059-7AA7566782AA}" type="pres">
      <dgm:prSet presAssocID="{77FE1B22-00BC-4520-A296-EAB3ABD09C9B}" presName="childNode" presStyleLbl="node1" presStyleIdx="0" presStyleCnt="5">
        <dgm:presLayoutVars>
          <dgm:bulletEnabled val="1"/>
        </dgm:presLayoutVars>
      </dgm:prSet>
      <dgm:spPr/>
      <dgm:t>
        <a:bodyPr/>
        <a:lstStyle/>
        <a:p>
          <a:endParaRPr lang="pt-BR"/>
        </a:p>
      </dgm:t>
    </dgm:pt>
    <dgm:pt modelId="{FC14FE55-6849-4BDD-8BE8-96E63D41C89C}" type="pres">
      <dgm:prSet presAssocID="{77FE1B22-00BC-4520-A296-EAB3ABD09C9B}" presName="aSpace2" presStyleCnt="0"/>
      <dgm:spPr/>
    </dgm:pt>
    <dgm:pt modelId="{0AC383DB-F2AE-4647-8B57-4A7BC7D33733}" type="pres">
      <dgm:prSet presAssocID="{1F489FD3-0D4B-4094-9F55-1E60739CE1AE}" presName="childNode" presStyleLbl="node1" presStyleIdx="1" presStyleCnt="5">
        <dgm:presLayoutVars>
          <dgm:bulletEnabled val="1"/>
        </dgm:presLayoutVars>
      </dgm:prSet>
      <dgm:spPr/>
      <dgm:t>
        <a:bodyPr/>
        <a:lstStyle/>
        <a:p>
          <a:endParaRPr lang="pt-BR"/>
        </a:p>
      </dgm:t>
    </dgm:pt>
    <dgm:pt modelId="{FFB6CD27-835B-49A8-A3F2-EEC464BAE7B0}" type="pres">
      <dgm:prSet presAssocID="{E6E59A6B-A7C9-467B-A035-7060D44051C7}" presName="aSpace" presStyleCnt="0"/>
      <dgm:spPr/>
    </dgm:pt>
    <dgm:pt modelId="{4D5C5ADE-6006-423D-B45B-0BD7B2412BBB}" type="pres">
      <dgm:prSet presAssocID="{7C65DE8D-BD4F-450A-A7F0-24631EA883E8}" presName="compNode" presStyleCnt="0"/>
      <dgm:spPr/>
    </dgm:pt>
    <dgm:pt modelId="{7318568A-B918-4479-8C8A-1CFB90E7C93E}" type="pres">
      <dgm:prSet presAssocID="{7C65DE8D-BD4F-450A-A7F0-24631EA883E8}" presName="aNode" presStyleLbl="bgShp" presStyleIdx="1" presStyleCnt="3"/>
      <dgm:spPr/>
      <dgm:t>
        <a:bodyPr/>
        <a:lstStyle/>
        <a:p>
          <a:endParaRPr lang="pt-BR"/>
        </a:p>
      </dgm:t>
    </dgm:pt>
    <dgm:pt modelId="{98C578AC-186F-4E23-8537-4841C4BCF568}" type="pres">
      <dgm:prSet presAssocID="{7C65DE8D-BD4F-450A-A7F0-24631EA883E8}" presName="textNode" presStyleLbl="bgShp" presStyleIdx="1" presStyleCnt="3"/>
      <dgm:spPr/>
      <dgm:t>
        <a:bodyPr/>
        <a:lstStyle/>
        <a:p>
          <a:endParaRPr lang="pt-BR"/>
        </a:p>
      </dgm:t>
    </dgm:pt>
    <dgm:pt modelId="{E2270988-CD4D-4417-A9FC-963E3600B8E2}" type="pres">
      <dgm:prSet presAssocID="{7C65DE8D-BD4F-450A-A7F0-24631EA883E8}" presName="compChildNode" presStyleCnt="0"/>
      <dgm:spPr/>
    </dgm:pt>
    <dgm:pt modelId="{08EC6D60-A709-4077-A0E5-9F3BACDC562D}" type="pres">
      <dgm:prSet presAssocID="{7C65DE8D-BD4F-450A-A7F0-24631EA883E8}" presName="theInnerList" presStyleCnt="0"/>
      <dgm:spPr/>
    </dgm:pt>
    <dgm:pt modelId="{E07E4A5E-B957-4EBF-BFA0-9107453F8613}" type="pres">
      <dgm:prSet presAssocID="{DABF6F84-513F-44C8-ABAC-F39C8AB792BB}" presName="childNode" presStyleLbl="node1" presStyleIdx="2" presStyleCnt="5">
        <dgm:presLayoutVars>
          <dgm:bulletEnabled val="1"/>
        </dgm:presLayoutVars>
      </dgm:prSet>
      <dgm:spPr/>
      <dgm:t>
        <a:bodyPr/>
        <a:lstStyle/>
        <a:p>
          <a:endParaRPr lang="pt-BR"/>
        </a:p>
      </dgm:t>
    </dgm:pt>
    <dgm:pt modelId="{0F126843-03D4-429F-9662-6373B2514572}" type="pres">
      <dgm:prSet presAssocID="{DABF6F84-513F-44C8-ABAC-F39C8AB792BB}" presName="aSpace2" presStyleCnt="0"/>
      <dgm:spPr/>
    </dgm:pt>
    <dgm:pt modelId="{BBCC3DC2-EA52-4831-9BF7-3B51118FCF88}" type="pres">
      <dgm:prSet presAssocID="{FCC312FB-7FAB-4046-A02E-4CFBF53D4792}" presName="childNode" presStyleLbl="node1" presStyleIdx="3" presStyleCnt="5">
        <dgm:presLayoutVars>
          <dgm:bulletEnabled val="1"/>
        </dgm:presLayoutVars>
      </dgm:prSet>
      <dgm:spPr/>
      <dgm:t>
        <a:bodyPr/>
        <a:lstStyle/>
        <a:p>
          <a:endParaRPr lang="pt-BR"/>
        </a:p>
      </dgm:t>
    </dgm:pt>
    <dgm:pt modelId="{CAC71D72-04D5-4C8F-BE0A-B7B916BBBCCC}" type="pres">
      <dgm:prSet presAssocID="{7C65DE8D-BD4F-450A-A7F0-24631EA883E8}" presName="aSpace" presStyleCnt="0"/>
      <dgm:spPr/>
    </dgm:pt>
    <dgm:pt modelId="{772DAF34-0B57-4984-8874-D325648433D9}" type="pres">
      <dgm:prSet presAssocID="{50877D51-7CEF-45AA-8840-C99F96810335}" presName="compNode" presStyleCnt="0"/>
      <dgm:spPr/>
    </dgm:pt>
    <dgm:pt modelId="{49256099-B1BD-4B20-A005-6B39DBE9D32F}" type="pres">
      <dgm:prSet presAssocID="{50877D51-7CEF-45AA-8840-C99F96810335}" presName="aNode" presStyleLbl="bgShp" presStyleIdx="2" presStyleCnt="3"/>
      <dgm:spPr/>
      <dgm:t>
        <a:bodyPr/>
        <a:lstStyle/>
        <a:p>
          <a:endParaRPr lang="pt-BR"/>
        </a:p>
      </dgm:t>
    </dgm:pt>
    <dgm:pt modelId="{97914820-AFEA-4F69-95B3-A31FB09F570F}" type="pres">
      <dgm:prSet presAssocID="{50877D51-7CEF-45AA-8840-C99F96810335}" presName="textNode" presStyleLbl="bgShp" presStyleIdx="2" presStyleCnt="3"/>
      <dgm:spPr/>
      <dgm:t>
        <a:bodyPr/>
        <a:lstStyle/>
        <a:p>
          <a:endParaRPr lang="pt-BR"/>
        </a:p>
      </dgm:t>
    </dgm:pt>
    <dgm:pt modelId="{BD8294BE-10C4-41B2-940B-06E639864DA8}" type="pres">
      <dgm:prSet presAssocID="{50877D51-7CEF-45AA-8840-C99F96810335}" presName="compChildNode" presStyleCnt="0"/>
      <dgm:spPr/>
    </dgm:pt>
    <dgm:pt modelId="{C55145BF-7BC1-4DF7-8A2A-FC2B0EB261D6}" type="pres">
      <dgm:prSet presAssocID="{50877D51-7CEF-45AA-8840-C99F96810335}" presName="theInnerList" presStyleCnt="0"/>
      <dgm:spPr/>
    </dgm:pt>
    <dgm:pt modelId="{1758281C-5812-431C-9DC9-FC74A2FE8DB0}" type="pres">
      <dgm:prSet presAssocID="{BAA6E794-2E1E-49F5-91BC-C2A5023D879D}" presName="childNode" presStyleLbl="node1" presStyleIdx="4" presStyleCnt="5">
        <dgm:presLayoutVars>
          <dgm:bulletEnabled val="1"/>
        </dgm:presLayoutVars>
      </dgm:prSet>
      <dgm:spPr/>
      <dgm:t>
        <a:bodyPr/>
        <a:lstStyle/>
        <a:p>
          <a:endParaRPr lang="pt-BR"/>
        </a:p>
      </dgm:t>
    </dgm:pt>
  </dgm:ptLst>
  <dgm:cxnLst>
    <dgm:cxn modelId="{A73D697E-10DC-4B65-B086-9AED94529D97}" type="presOf" srcId="{77FE1B22-00BC-4520-A296-EAB3ABD09C9B}" destId="{F0265E48-7571-4CF0-A059-7AA7566782AA}" srcOrd="0" destOrd="0" presId="urn:microsoft.com/office/officeart/2005/8/layout/lProcess2"/>
    <dgm:cxn modelId="{4CBF56EF-19FA-40C2-A0F7-206CE1E164F3}" type="presOf" srcId="{1F489FD3-0D4B-4094-9F55-1E60739CE1AE}" destId="{0AC383DB-F2AE-4647-8B57-4A7BC7D33733}" srcOrd="0" destOrd="0" presId="urn:microsoft.com/office/officeart/2005/8/layout/lProcess2"/>
    <dgm:cxn modelId="{351F2D03-06C3-428D-AFE5-11192239AA20}" type="presOf" srcId="{7C65DE8D-BD4F-450A-A7F0-24631EA883E8}" destId="{98C578AC-186F-4E23-8537-4841C4BCF568}" srcOrd="1" destOrd="0" presId="urn:microsoft.com/office/officeart/2005/8/layout/lProcess2"/>
    <dgm:cxn modelId="{8DF88005-1F29-43BD-B210-3959A7851B46}" type="presOf" srcId="{7C65DE8D-BD4F-450A-A7F0-24631EA883E8}" destId="{7318568A-B918-4479-8C8A-1CFB90E7C93E}" srcOrd="0" destOrd="0" presId="urn:microsoft.com/office/officeart/2005/8/layout/lProcess2"/>
    <dgm:cxn modelId="{12521FFB-D379-4545-B31F-F415C700A400}" srcId="{E6E59A6B-A7C9-467B-A035-7060D44051C7}" destId="{77FE1B22-00BC-4520-A296-EAB3ABD09C9B}" srcOrd="0" destOrd="0" parTransId="{CADCC4D9-06A1-404A-9484-152F3C31E0C0}" sibTransId="{05A02C73-A284-4A89-8595-1D1185AEA49A}"/>
    <dgm:cxn modelId="{C21D736E-9FA3-4770-8083-839A0F11E4CC}" type="presOf" srcId="{FCC312FB-7FAB-4046-A02E-4CFBF53D4792}" destId="{BBCC3DC2-EA52-4831-9BF7-3B51118FCF88}" srcOrd="0" destOrd="0" presId="urn:microsoft.com/office/officeart/2005/8/layout/lProcess2"/>
    <dgm:cxn modelId="{F47F3205-F529-4310-B12D-F72167818BB5}" srcId="{7C65DE8D-BD4F-450A-A7F0-24631EA883E8}" destId="{DABF6F84-513F-44C8-ABAC-F39C8AB792BB}" srcOrd="0" destOrd="0" parTransId="{74E8B07E-70C6-4F58-86CE-12564926BF70}" sibTransId="{842161F2-3A8D-4B22-9A1A-279CDF04796D}"/>
    <dgm:cxn modelId="{CB74D598-6F43-4B62-AF26-5242120C1EA5}" type="presOf" srcId="{BAA6E794-2E1E-49F5-91BC-C2A5023D879D}" destId="{1758281C-5812-431C-9DC9-FC74A2FE8DB0}" srcOrd="0" destOrd="0" presId="urn:microsoft.com/office/officeart/2005/8/layout/lProcess2"/>
    <dgm:cxn modelId="{5E31E861-F7F3-4D21-92DA-D855F91BE97C}" srcId="{27A3DE04-84FE-4284-AC11-7064D819EAF5}" destId="{E6E59A6B-A7C9-467B-A035-7060D44051C7}" srcOrd="0" destOrd="0" parTransId="{CEB481C2-979A-44DC-9C1E-FA16541C2D1E}" sibTransId="{E822511C-144F-4D44-A9F0-1C2A0AF332AF}"/>
    <dgm:cxn modelId="{0B3DCAEB-2468-464E-8666-29B22C340563}" type="presOf" srcId="{50877D51-7CEF-45AA-8840-C99F96810335}" destId="{49256099-B1BD-4B20-A005-6B39DBE9D32F}" srcOrd="0" destOrd="0" presId="urn:microsoft.com/office/officeart/2005/8/layout/lProcess2"/>
    <dgm:cxn modelId="{8FC9AD84-E94E-4E9C-BF68-2FCD74BED4F9}" type="presOf" srcId="{E6E59A6B-A7C9-467B-A035-7060D44051C7}" destId="{E7F85A69-F4F9-43C0-ABF5-8DC34D952B1D}" srcOrd="1" destOrd="0" presId="urn:microsoft.com/office/officeart/2005/8/layout/lProcess2"/>
    <dgm:cxn modelId="{7C33BF73-8D80-4A22-954D-D839F6A608B4}" srcId="{27A3DE04-84FE-4284-AC11-7064D819EAF5}" destId="{7C65DE8D-BD4F-450A-A7F0-24631EA883E8}" srcOrd="1" destOrd="0" parTransId="{3BC9E13A-1C14-4AF9-B353-EEDE1FE6C3A7}" sibTransId="{0D0B4848-3ABC-48F8-A919-EB194A183532}"/>
    <dgm:cxn modelId="{9F4FB0BA-B28D-4098-90B1-C87CDF134B73}" srcId="{50877D51-7CEF-45AA-8840-C99F96810335}" destId="{BAA6E794-2E1E-49F5-91BC-C2A5023D879D}" srcOrd="0" destOrd="0" parTransId="{781B7FD3-58E1-4053-AA53-48CFBAFCB539}" sibTransId="{4E95855D-A959-4E95-AEA8-4E3CDC381F40}"/>
    <dgm:cxn modelId="{F3241958-6692-4A54-9283-885FE1DB1B6E}" srcId="{7C65DE8D-BD4F-450A-A7F0-24631EA883E8}" destId="{FCC312FB-7FAB-4046-A02E-4CFBF53D4792}" srcOrd="1" destOrd="0" parTransId="{E3B56400-6805-48BC-9045-3473A21E3BCE}" sibTransId="{E3E77F52-8B23-4A9E-A701-517C80DADC9E}"/>
    <dgm:cxn modelId="{B1B80F7E-9FAC-4586-8FD4-4A848C9B35B2}" srcId="{E6E59A6B-A7C9-467B-A035-7060D44051C7}" destId="{1F489FD3-0D4B-4094-9F55-1E60739CE1AE}" srcOrd="1" destOrd="0" parTransId="{4A82E2B1-23E8-4768-B32A-9B524025B92D}" sibTransId="{43E00A48-C8C1-476F-8EA3-89FA295755E4}"/>
    <dgm:cxn modelId="{66D3D743-6D90-481C-9CAC-021F0FAE83E8}" type="presOf" srcId="{DABF6F84-513F-44C8-ABAC-F39C8AB792BB}" destId="{E07E4A5E-B957-4EBF-BFA0-9107453F8613}" srcOrd="0" destOrd="0" presId="urn:microsoft.com/office/officeart/2005/8/layout/lProcess2"/>
    <dgm:cxn modelId="{73F1AC24-289F-4E13-86CA-3EFCC6A05EDA}" type="presOf" srcId="{E6E59A6B-A7C9-467B-A035-7060D44051C7}" destId="{091C14D4-77D0-41E2-B107-02E9233EFBB9}" srcOrd="0" destOrd="0" presId="urn:microsoft.com/office/officeart/2005/8/layout/lProcess2"/>
    <dgm:cxn modelId="{4AD21EF1-9A7E-451D-A0FF-620BA1A8077C}" type="presOf" srcId="{50877D51-7CEF-45AA-8840-C99F96810335}" destId="{97914820-AFEA-4F69-95B3-A31FB09F570F}" srcOrd="1" destOrd="0" presId="urn:microsoft.com/office/officeart/2005/8/layout/lProcess2"/>
    <dgm:cxn modelId="{B53E99E1-2788-47E6-8B0C-35347BB8CBBE}" srcId="{27A3DE04-84FE-4284-AC11-7064D819EAF5}" destId="{50877D51-7CEF-45AA-8840-C99F96810335}" srcOrd="2" destOrd="0" parTransId="{75E3B2F5-58A4-4621-A345-4FFA7A043192}" sibTransId="{B3BD2AE4-3526-4D39-9272-0C9D4F35203C}"/>
    <dgm:cxn modelId="{C3F77A76-3C8B-48FC-BF07-D7100FC121F0}" type="presOf" srcId="{27A3DE04-84FE-4284-AC11-7064D819EAF5}" destId="{24484F04-BA97-4AE0-81ED-4E85100083E1}" srcOrd="0" destOrd="0" presId="urn:microsoft.com/office/officeart/2005/8/layout/lProcess2"/>
    <dgm:cxn modelId="{FF2AE9E8-EAE0-49D9-87A5-70F2227E8435}" type="presParOf" srcId="{24484F04-BA97-4AE0-81ED-4E85100083E1}" destId="{3A8D1B3A-080D-4B84-B56A-9594851234B2}" srcOrd="0" destOrd="0" presId="urn:microsoft.com/office/officeart/2005/8/layout/lProcess2"/>
    <dgm:cxn modelId="{E1DA8FFE-97F7-482E-862C-FFB34F058B8F}" type="presParOf" srcId="{3A8D1B3A-080D-4B84-B56A-9594851234B2}" destId="{091C14D4-77D0-41E2-B107-02E9233EFBB9}" srcOrd="0" destOrd="0" presId="urn:microsoft.com/office/officeart/2005/8/layout/lProcess2"/>
    <dgm:cxn modelId="{0F8E9CE1-EAEF-44B5-8F80-6E29043198D6}" type="presParOf" srcId="{3A8D1B3A-080D-4B84-B56A-9594851234B2}" destId="{E7F85A69-F4F9-43C0-ABF5-8DC34D952B1D}" srcOrd="1" destOrd="0" presId="urn:microsoft.com/office/officeart/2005/8/layout/lProcess2"/>
    <dgm:cxn modelId="{D5A8AE06-A971-49ED-AD77-F1176D84DF6C}" type="presParOf" srcId="{3A8D1B3A-080D-4B84-B56A-9594851234B2}" destId="{78C94A5B-005D-4351-9338-3E540CF5E44D}" srcOrd="2" destOrd="0" presId="urn:microsoft.com/office/officeart/2005/8/layout/lProcess2"/>
    <dgm:cxn modelId="{72E30CD6-F50D-4238-888E-CA069A890B30}" type="presParOf" srcId="{78C94A5B-005D-4351-9338-3E540CF5E44D}" destId="{43650316-B40F-407A-8F92-614EDA5119C3}" srcOrd="0" destOrd="0" presId="urn:microsoft.com/office/officeart/2005/8/layout/lProcess2"/>
    <dgm:cxn modelId="{C16BAB87-D13D-4A29-BACE-E885978F2056}" type="presParOf" srcId="{43650316-B40F-407A-8F92-614EDA5119C3}" destId="{F0265E48-7571-4CF0-A059-7AA7566782AA}" srcOrd="0" destOrd="0" presId="urn:microsoft.com/office/officeart/2005/8/layout/lProcess2"/>
    <dgm:cxn modelId="{4FB8CE53-D326-45EB-B6CE-407BB34BB175}" type="presParOf" srcId="{43650316-B40F-407A-8F92-614EDA5119C3}" destId="{FC14FE55-6849-4BDD-8BE8-96E63D41C89C}" srcOrd="1" destOrd="0" presId="urn:microsoft.com/office/officeart/2005/8/layout/lProcess2"/>
    <dgm:cxn modelId="{910AC310-4DA1-4630-81AC-4C1DFAE9EE3A}" type="presParOf" srcId="{43650316-B40F-407A-8F92-614EDA5119C3}" destId="{0AC383DB-F2AE-4647-8B57-4A7BC7D33733}" srcOrd="2" destOrd="0" presId="urn:microsoft.com/office/officeart/2005/8/layout/lProcess2"/>
    <dgm:cxn modelId="{8E3BE07D-0E38-4B7A-9993-80D784B28076}" type="presParOf" srcId="{24484F04-BA97-4AE0-81ED-4E85100083E1}" destId="{FFB6CD27-835B-49A8-A3F2-EEC464BAE7B0}" srcOrd="1" destOrd="0" presId="urn:microsoft.com/office/officeart/2005/8/layout/lProcess2"/>
    <dgm:cxn modelId="{9D7E1C22-8735-4E30-8411-93856E1E926A}" type="presParOf" srcId="{24484F04-BA97-4AE0-81ED-4E85100083E1}" destId="{4D5C5ADE-6006-423D-B45B-0BD7B2412BBB}" srcOrd="2" destOrd="0" presId="urn:microsoft.com/office/officeart/2005/8/layout/lProcess2"/>
    <dgm:cxn modelId="{E159E136-9211-49CC-ABDB-CAE890969772}" type="presParOf" srcId="{4D5C5ADE-6006-423D-B45B-0BD7B2412BBB}" destId="{7318568A-B918-4479-8C8A-1CFB90E7C93E}" srcOrd="0" destOrd="0" presId="urn:microsoft.com/office/officeart/2005/8/layout/lProcess2"/>
    <dgm:cxn modelId="{5F4E6BED-F9FB-4731-A780-CD282A6EB0DF}" type="presParOf" srcId="{4D5C5ADE-6006-423D-B45B-0BD7B2412BBB}" destId="{98C578AC-186F-4E23-8537-4841C4BCF568}" srcOrd="1" destOrd="0" presId="urn:microsoft.com/office/officeart/2005/8/layout/lProcess2"/>
    <dgm:cxn modelId="{33C6209D-A18D-4C68-A84B-D8569C2B9313}" type="presParOf" srcId="{4D5C5ADE-6006-423D-B45B-0BD7B2412BBB}" destId="{E2270988-CD4D-4417-A9FC-963E3600B8E2}" srcOrd="2" destOrd="0" presId="urn:microsoft.com/office/officeart/2005/8/layout/lProcess2"/>
    <dgm:cxn modelId="{060C5CBF-C038-4838-8FFF-6F9C69601A4C}" type="presParOf" srcId="{E2270988-CD4D-4417-A9FC-963E3600B8E2}" destId="{08EC6D60-A709-4077-A0E5-9F3BACDC562D}" srcOrd="0" destOrd="0" presId="urn:microsoft.com/office/officeart/2005/8/layout/lProcess2"/>
    <dgm:cxn modelId="{7665CDDB-5125-4CAB-B97F-4A0184139008}" type="presParOf" srcId="{08EC6D60-A709-4077-A0E5-9F3BACDC562D}" destId="{E07E4A5E-B957-4EBF-BFA0-9107453F8613}" srcOrd="0" destOrd="0" presId="urn:microsoft.com/office/officeart/2005/8/layout/lProcess2"/>
    <dgm:cxn modelId="{4B1CD6F7-618D-403A-9580-38E62ED845AE}" type="presParOf" srcId="{08EC6D60-A709-4077-A0E5-9F3BACDC562D}" destId="{0F126843-03D4-429F-9662-6373B2514572}" srcOrd="1" destOrd="0" presId="urn:microsoft.com/office/officeart/2005/8/layout/lProcess2"/>
    <dgm:cxn modelId="{935E4C42-3427-4B7D-BD50-BC9496BC5B2F}" type="presParOf" srcId="{08EC6D60-A709-4077-A0E5-9F3BACDC562D}" destId="{BBCC3DC2-EA52-4831-9BF7-3B51118FCF88}" srcOrd="2" destOrd="0" presId="urn:microsoft.com/office/officeart/2005/8/layout/lProcess2"/>
    <dgm:cxn modelId="{653DD669-C266-4633-AEE3-28A4B22318D3}" type="presParOf" srcId="{24484F04-BA97-4AE0-81ED-4E85100083E1}" destId="{CAC71D72-04D5-4C8F-BE0A-B7B916BBBCCC}" srcOrd="3" destOrd="0" presId="urn:microsoft.com/office/officeart/2005/8/layout/lProcess2"/>
    <dgm:cxn modelId="{DA7D31F9-D72A-4739-9501-DFB5EB2B7085}" type="presParOf" srcId="{24484F04-BA97-4AE0-81ED-4E85100083E1}" destId="{772DAF34-0B57-4984-8874-D325648433D9}" srcOrd="4" destOrd="0" presId="urn:microsoft.com/office/officeart/2005/8/layout/lProcess2"/>
    <dgm:cxn modelId="{C9C4F3D7-D14C-4678-B1A1-C9E78B0DFB12}" type="presParOf" srcId="{772DAF34-0B57-4984-8874-D325648433D9}" destId="{49256099-B1BD-4B20-A005-6B39DBE9D32F}" srcOrd="0" destOrd="0" presId="urn:microsoft.com/office/officeart/2005/8/layout/lProcess2"/>
    <dgm:cxn modelId="{064D36E3-83EB-494E-B9BD-B918C6707D01}" type="presParOf" srcId="{772DAF34-0B57-4984-8874-D325648433D9}" destId="{97914820-AFEA-4F69-95B3-A31FB09F570F}" srcOrd="1" destOrd="0" presId="urn:microsoft.com/office/officeart/2005/8/layout/lProcess2"/>
    <dgm:cxn modelId="{ABAAF54C-F8D8-4F54-88AC-15D95BD22781}" type="presParOf" srcId="{772DAF34-0B57-4984-8874-D325648433D9}" destId="{BD8294BE-10C4-41B2-940B-06E639864DA8}" srcOrd="2" destOrd="0" presId="urn:microsoft.com/office/officeart/2005/8/layout/lProcess2"/>
    <dgm:cxn modelId="{203C0BDE-20EB-4154-8DAF-DE6CD1FD52D9}" type="presParOf" srcId="{BD8294BE-10C4-41B2-940B-06E639864DA8}" destId="{C55145BF-7BC1-4DF7-8A2A-FC2B0EB261D6}" srcOrd="0" destOrd="0" presId="urn:microsoft.com/office/officeart/2005/8/layout/lProcess2"/>
    <dgm:cxn modelId="{5F178FA2-BEE7-4B28-B68D-F0697648E0B4}" type="presParOf" srcId="{C55145BF-7BC1-4DF7-8A2A-FC2B0EB261D6}" destId="{1758281C-5812-431C-9DC9-FC74A2FE8DB0}"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61BE62-6FB6-4D53-9703-FED0A2B7430E}"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pt-BR"/>
        </a:p>
      </dgm:t>
    </dgm:pt>
    <dgm:pt modelId="{BD157514-E8D5-4BB4-905E-CA085D2F92EB}">
      <dgm:prSet phldrT="[Texto]"/>
      <dgm:spPr/>
      <dgm:t>
        <a:bodyPr/>
        <a:lstStyle/>
        <a:p>
          <a:r>
            <a:rPr lang="en-US" dirty="0" err="1" smtClean="0"/>
            <a:t>Exigir</a:t>
          </a:r>
          <a:r>
            <a:rPr lang="en-US" dirty="0" smtClean="0"/>
            <a:t> </a:t>
          </a:r>
          <a:r>
            <a:rPr lang="en-US" dirty="0" err="1" smtClean="0"/>
            <a:t>conta</a:t>
          </a:r>
          <a:r>
            <a:rPr lang="en-US" dirty="0" smtClean="0"/>
            <a:t> banco </a:t>
          </a:r>
          <a:r>
            <a:rPr lang="en-US" dirty="0" err="1" smtClean="0"/>
            <a:t>público</a:t>
          </a:r>
          <a:r>
            <a:rPr lang="en-US" dirty="0" smtClean="0"/>
            <a:t>;</a:t>
          </a:r>
          <a:endParaRPr lang="pt-BR" dirty="0"/>
        </a:p>
      </dgm:t>
    </dgm:pt>
    <dgm:pt modelId="{8C98C80C-1582-4502-A70F-9DCFD43B48F4}" type="parTrans" cxnId="{E7A7EDDF-C61D-467E-AAC2-A9DE5D84782B}">
      <dgm:prSet/>
      <dgm:spPr/>
      <dgm:t>
        <a:bodyPr/>
        <a:lstStyle/>
        <a:p>
          <a:endParaRPr lang="pt-BR"/>
        </a:p>
      </dgm:t>
    </dgm:pt>
    <dgm:pt modelId="{CDD5BA80-569D-43E7-B2EC-01F504B27BFA}" type="sibTrans" cxnId="{E7A7EDDF-C61D-467E-AAC2-A9DE5D84782B}">
      <dgm:prSet/>
      <dgm:spPr/>
      <dgm:t>
        <a:bodyPr/>
        <a:lstStyle/>
        <a:p>
          <a:endParaRPr lang="pt-BR"/>
        </a:p>
      </dgm:t>
    </dgm:pt>
    <dgm:pt modelId="{DE0B3075-2879-43BD-A045-B9E772F7BF11}">
      <dgm:prSet phldrT="[Texto]"/>
      <dgm:spPr/>
      <dgm:t>
        <a:bodyPr/>
        <a:lstStyle/>
        <a:p>
          <a:r>
            <a:rPr lang="en-US" dirty="0" err="1" smtClean="0"/>
            <a:t>Aplicações</a:t>
          </a:r>
          <a:r>
            <a:rPr lang="en-US" dirty="0" smtClean="0"/>
            <a:t> </a:t>
          </a:r>
          <a:r>
            <a:rPr lang="en-US" dirty="0" err="1" smtClean="0"/>
            <a:t>regradas</a:t>
          </a:r>
          <a:r>
            <a:rPr lang="en-US" dirty="0" smtClean="0"/>
            <a:t>;</a:t>
          </a:r>
          <a:endParaRPr lang="pt-BR" dirty="0"/>
        </a:p>
      </dgm:t>
    </dgm:pt>
    <dgm:pt modelId="{862C7006-FDEB-46E1-8ED6-DF592CAF058D}" type="parTrans" cxnId="{50973D7C-F5C2-4520-AB15-C9A08D3C8938}">
      <dgm:prSet/>
      <dgm:spPr/>
      <dgm:t>
        <a:bodyPr/>
        <a:lstStyle/>
        <a:p>
          <a:endParaRPr lang="pt-BR"/>
        </a:p>
      </dgm:t>
    </dgm:pt>
    <dgm:pt modelId="{45E70140-C773-4897-83E5-B4F8EE328EEC}" type="sibTrans" cxnId="{50973D7C-F5C2-4520-AB15-C9A08D3C8938}">
      <dgm:prSet/>
      <dgm:spPr/>
      <dgm:t>
        <a:bodyPr/>
        <a:lstStyle/>
        <a:p>
          <a:endParaRPr lang="pt-BR"/>
        </a:p>
      </dgm:t>
    </dgm:pt>
    <dgm:pt modelId="{1884C519-21A2-4505-9377-B74C1A683196}">
      <dgm:prSet phldrT="[Texto]"/>
      <dgm:spPr/>
      <dgm:t>
        <a:bodyPr/>
        <a:lstStyle/>
        <a:p>
          <a:r>
            <a:rPr lang="en-US" dirty="0" err="1" smtClean="0"/>
            <a:t>Exigir</a:t>
          </a:r>
          <a:r>
            <a:rPr lang="en-US" dirty="0" smtClean="0"/>
            <a:t> </a:t>
          </a:r>
          <a:r>
            <a:rPr lang="en-US" dirty="0" err="1" smtClean="0"/>
            <a:t>pagamentos</a:t>
          </a:r>
          <a:r>
            <a:rPr lang="en-US" dirty="0" smtClean="0"/>
            <a:t> </a:t>
          </a:r>
          <a:r>
            <a:rPr lang="en-US" dirty="0" err="1" smtClean="0"/>
            <a:t>mediante</a:t>
          </a:r>
          <a:r>
            <a:rPr lang="en-US" dirty="0" smtClean="0"/>
            <a:t> </a:t>
          </a:r>
          <a:r>
            <a:rPr lang="en-US" dirty="0" err="1" smtClean="0"/>
            <a:t>transferência</a:t>
          </a:r>
          <a:r>
            <a:rPr lang="en-US" dirty="0" smtClean="0"/>
            <a:t> </a:t>
          </a:r>
          <a:r>
            <a:rPr lang="en-US" dirty="0" err="1" smtClean="0"/>
            <a:t>eletrônica</a:t>
          </a:r>
          <a:r>
            <a:rPr lang="en-US" dirty="0" smtClean="0"/>
            <a:t> </a:t>
          </a:r>
          <a:r>
            <a:rPr lang="en-US" dirty="0" err="1" smtClean="0"/>
            <a:t>na</a:t>
          </a:r>
          <a:r>
            <a:rPr lang="en-US" dirty="0" smtClean="0"/>
            <a:t> </a:t>
          </a:r>
          <a:r>
            <a:rPr lang="en-US" dirty="0" err="1" smtClean="0"/>
            <a:t>conta</a:t>
          </a:r>
          <a:r>
            <a:rPr lang="en-US" dirty="0" smtClean="0"/>
            <a:t> do titular/</a:t>
          </a:r>
          <a:r>
            <a:rPr lang="en-US" dirty="0" err="1" smtClean="0"/>
            <a:t>fornecedor</a:t>
          </a:r>
          <a:r>
            <a:rPr lang="en-US" dirty="0" smtClean="0"/>
            <a:t>;</a:t>
          </a:r>
          <a:endParaRPr lang="pt-BR" dirty="0"/>
        </a:p>
      </dgm:t>
    </dgm:pt>
    <dgm:pt modelId="{22D978F1-2BD0-46FB-8911-B63C6019BAEF}" type="parTrans" cxnId="{3E7B8A6B-6E54-4D0E-9074-226F3826699D}">
      <dgm:prSet/>
      <dgm:spPr/>
      <dgm:t>
        <a:bodyPr/>
        <a:lstStyle/>
        <a:p>
          <a:endParaRPr lang="pt-BR"/>
        </a:p>
      </dgm:t>
    </dgm:pt>
    <dgm:pt modelId="{1B0D5A5D-C8D4-48F7-A854-A2394D90D0B4}" type="sibTrans" cxnId="{3E7B8A6B-6E54-4D0E-9074-226F3826699D}">
      <dgm:prSet/>
      <dgm:spPr/>
      <dgm:t>
        <a:bodyPr/>
        <a:lstStyle/>
        <a:p>
          <a:endParaRPr lang="pt-BR"/>
        </a:p>
      </dgm:t>
    </dgm:pt>
    <dgm:pt modelId="{D36D4CC7-C05F-4449-B49E-1A7C7CA9C909}">
      <dgm:prSet phldrT="[Texto]"/>
      <dgm:spPr/>
      <dgm:t>
        <a:bodyPr/>
        <a:lstStyle/>
        <a:p>
          <a:r>
            <a:rPr lang="pt-BR" b="0" i="0" dirty="0" smtClean="0"/>
            <a:t>o termo de colaboração ou de fomento poderá admitir a realização de pagamentos em espécie;</a:t>
          </a:r>
          <a:endParaRPr lang="pt-BR" dirty="0"/>
        </a:p>
      </dgm:t>
    </dgm:pt>
    <dgm:pt modelId="{C0B099A4-A6A6-467E-B02E-8736B0BB788B}" type="parTrans" cxnId="{1F580B4E-9A9F-42FA-85C8-8E58A8A7B7FE}">
      <dgm:prSet/>
      <dgm:spPr/>
      <dgm:t>
        <a:bodyPr/>
        <a:lstStyle/>
        <a:p>
          <a:endParaRPr lang="pt-BR"/>
        </a:p>
      </dgm:t>
    </dgm:pt>
    <dgm:pt modelId="{23036DA4-C60B-4AE9-9CA8-5230DB8B1DB1}" type="sibTrans" cxnId="{1F580B4E-9A9F-42FA-85C8-8E58A8A7B7FE}">
      <dgm:prSet/>
      <dgm:spPr/>
      <dgm:t>
        <a:bodyPr/>
        <a:lstStyle/>
        <a:p>
          <a:endParaRPr lang="pt-BR"/>
        </a:p>
      </dgm:t>
    </dgm:pt>
    <dgm:pt modelId="{7D60ACCE-A97F-4678-9F38-EC08EA2070BC}">
      <dgm:prSet phldrT="[Texto]"/>
      <dgm:spPr/>
      <dgm:t>
        <a:bodyPr/>
        <a:lstStyle/>
        <a:p>
          <a:r>
            <a:rPr lang="en-US" dirty="0" smtClean="0"/>
            <a:t>OSC</a:t>
          </a:r>
          <a:endParaRPr lang="pt-BR" dirty="0"/>
        </a:p>
      </dgm:t>
    </dgm:pt>
    <dgm:pt modelId="{9A609114-29EA-412E-8996-76F8159404F6}" type="sibTrans" cxnId="{412D46BC-5913-4529-A95B-0AD126923B7B}">
      <dgm:prSet/>
      <dgm:spPr/>
      <dgm:t>
        <a:bodyPr/>
        <a:lstStyle/>
        <a:p>
          <a:endParaRPr lang="pt-BR"/>
        </a:p>
      </dgm:t>
    </dgm:pt>
    <dgm:pt modelId="{3C7D1AF8-3791-4D32-840F-3DE5EAA3893E}" type="parTrans" cxnId="{412D46BC-5913-4529-A95B-0AD126923B7B}">
      <dgm:prSet/>
      <dgm:spPr/>
      <dgm:t>
        <a:bodyPr/>
        <a:lstStyle/>
        <a:p>
          <a:endParaRPr lang="pt-BR"/>
        </a:p>
      </dgm:t>
    </dgm:pt>
    <dgm:pt modelId="{9848DB7F-146F-4C2E-9DE0-E641871E3B8B}">
      <dgm:prSet phldrT="[Texto]"/>
      <dgm:spPr/>
      <dgm:t>
        <a:bodyPr/>
        <a:lstStyle/>
        <a:p>
          <a:r>
            <a:rPr lang="pt-BR" b="0" i="0" dirty="0" smtClean="0"/>
            <a:t>Liberação de parcelas conf. Cronograma de desembolso;</a:t>
          </a:r>
          <a:endParaRPr lang="pt-BR" dirty="0"/>
        </a:p>
      </dgm:t>
    </dgm:pt>
    <dgm:pt modelId="{C4DB9817-D86C-461D-A702-313BBED411E5}" type="parTrans" cxnId="{EDC8FB91-B166-453F-AF22-9B887AFAAAA9}">
      <dgm:prSet/>
      <dgm:spPr/>
      <dgm:t>
        <a:bodyPr/>
        <a:lstStyle/>
        <a:p>
          <a:endParaRPr lang="pt-BR"/>
        </a:p>
      </dgm:t>
    </dgm:pt>
    <dgm:pt modelId="{4C3CFEF8-71C8-4040-BE60-BF21896A17DA}" type="sibTrans" cxnId="{EDC8FB91-B166-453F-AF22-9B887AFAAAA9}">
      <dgm:prSet/>
      <dgm:spPr/>
      <dgm:t>
        <a:bodyPr/>
        <a:lstStyle/>
        <a:p>
          <a:endParaRPr lang="pt-BR"/>
        </a:p>
      </dgm:t>
    </dgm:pt>
    <dgm:pt modelId="{D3911AD9-C1FF-4597-9C45-0E5EBC37C460}">
      <dgm:prSet phldrT="[Texto]"/>
      <dgm:spPr/>
      <dgm:t>
        <a:bodyPr/>
        <a:lstStyle/>
        <a:p>
          <a:r>
            <a:rPr lang="pt-BR" dirty="0" smtClean="0"/>
            <a:t>Reter parcelas quando houver irregularidades.</a:t>
          </a:r>
          <a:endParaRPr lang="pt-BR" dirty="0"/>
        </a:p>
      </dgm:t>
    </dgm:pt>
    <dgm:pt modelId="{6063E688-6FD5-4C87-B691-161FB139A794}" type="parTrans" cxnId="{77C5739E-739A-47B8-AFE7-D52DE564B195}">
      <dgm:prSet/>
      <dgm:spPr/>
      <dgm:t>
        <a:bodyPr/>
        <a:lstStyle/>
        <a:p>
          <a:endParaRPr lang="pt-BR"/>
        </a:p>
      </dgm:t>
    </dgm:pt>
    <dgm:pt modelId="{BBA91D78-3ADD-4AAA-ACEA-B45E5BD3C49A}" type="sibTrans" cxnId="{77C5739E-739A-47B8-AFE7-D52DE564B195}">
      <dgm:prSet/>
      <dgm:spPr/>
      <dgm:t>
        <a:bodyPr/>
        <a:lstStyle/>
        <a:p>
          <a:endParaRPr lang="pt-BR"/>
        </a:p>
      </dgm:t>
    </dgm:pt>
    <dgm:pt modelId="{B081591A-8DE6-4530-B122-6726FFA54BA2}" type="pres">
      <dgm:prSet presAssocID="{0761BE62-6FB6-4D53-9703-FED0A2B7430E}" presName="diagram" presStyleCnt="0">
        <dgm:presLayoutVars>
          <dgm:dir/>
          <dgm:animLvl val="lvl"/>
          <dgm:resizeHandles val="exact"/>
        </dgm:presLayoutVars>
      </dgm:prSet>
      <dgm:spPr/>
      <dgm:t>
        <a:bodyPr/>
        <a:lstStyle/>
        <a:p>
          <a:endParaRPr lang="pt-BR"/>
        </a:p>
      </dgm:t>
    </dgm:pt>
    <dgm:pt modelId="{564DE7F3-B0BB-471E-B808-83E9A0A0B97E}" type="pres">
      <dgm:prSet presAssocID="{7D60ACCE-A97F-4678-9F38-EC08EA2070BC}" presName="compNode" presStyleCnt="0"/>
      <dgm:spPr/>
    </dgm:pt>
    <dgm:pt modelId="{D2604C30-D3D0-4582-8B7B-22E025F1424B}" type="pres">
      <dgm:prSet presAssocID="{7D60ACCE-A97F-4678-9F38-EC08EA2070BC}" presName="childRect" presStyleLbl="bgAcc1" presStyleIdx="0" presStyleCnt="1" custScaleX="195636" custScaleY="108468">
        <dgm:presLayoutVars>
          <dgm:bulletEnabled val="1"/>
        </dgm:presLayoutVars>
      </dgm:prSet>
      <dgm:spPr/>
      <dgm:t>
        <a:bodyPr/>
        <a:lstStyle/>
        <a:p>
          <a:endParaRPr lang="pt-BR"/>
        </a:p>
      </dgm:t>
    </dgm:pt>
    <dgm:pt modelId="{4F208C16-61AD-4A58-A1E7-FFF35D715F3A}" type="pres">
      <dgm:prSet presAssocID="{7D60ACCE-A97F-4678-9F38-EC08EA2070BC}" presName="parentText" presStyleLbl="node1" presStyleIdx="0" presStyleCnt="0">
        <dgm:presLayoutVars>
          <dgm:chMax val="0"/>
          <dgm:bulletEnabled val="1"/>
        </dgm:presLayoutVars>
      </dgm:prSet>
      <dgm:spPr/>
      <dgm:t>
        <a:bodyPr/>
        <a:lstStyle/>
        <a:p>
          <a:endParaRPr lang="pt-BR"/>
        </a:p>
      </dgm:t>
    </dgm:pt>
    <dgm:pt modelId="{CA58C1C5-6310-4F04-806D-FC3CA3117C1A}" type="pres">
      <dgm:prSet presAssocID="{7D60ACCE-A97F-4678-9F38-EC08EA2070BC}" presName="parentRect" presStyleLbl="alignNode1" presStyleIdx="0" presStyleCnt="1" custScaleY="69682" custLinFactNeighborX="-46157" custLinFactNeighborY="51385"/>
      <dgm:spPr/>
      <dgm:t>
        <a:bodyPr/>
        <a:lstStyle/>
        <a:p>
          <a:endParaRPr lang="pt-BR"/>
        </a:p>
      </dgm:t>
    </dgm:pt>
    <dgm:pt modelId="{70075ECA-C90A-4562-93B6-9D45B1A0494F}" type="pres">
      <dgm:prSet presAssocID="{7D60ACCE-A97F-4678-9F38-EC08EA2070BC}" presName="adorn" presStyleLbl="fgAccFollowNode1" presStyleIdx="0" presStyleCnt="1" custScaleX="96240" custScaleY="65171" custLinFactNeighborX="-56621" custLinFactNeighborY="15796"/>
      <dgm:spPr>
        <a:blipFill rotWithShape="1">
          <a:blip xmlns:r="http://schemas.openxmlformats.org/officeDocument/2006/relationships" r:embed="rId1"/>
          <a:stretch>
            <a:fillRect/>
          </a:stretch>
        </a:blipFill>
      </dgm:spPr>
      <dgm:t>
        <a:bodyPr/>
        <a:lstStyle/>
        <a:p>
          <a:endParaRPr lang="pt-BR"/>
        </a:p>
      </dgm:t>
    </dgm:pt>
  </dgm:ptLst>
  <dgm:cxnLst>
    <dgm:cxn modelId="{2B9088D8-5A7D-4B82-8F10-65CCC2D8319F}" type="presOf" srcId="{0761BE62-6FB6-4D53-9703-FED0A2B7430E}" destId="{B081591A-8DE6-4530-B122-6726FFA54BA2}" srcOrd="0" destOrd="0" presId="urn:microsoft.com/office/officeart/2005/8/layout/bList2"/>
    <dgm:cxn modelId="{412D46BC-5913-4529-A95B-0AD126923B7B}" srcId="{0761BE62-6FB6-4D53-9703-FED0A2B7430E}" destId="{7D60ACCE-A97F-4678-9F38-EC08EA2070BC}" srcOrd="0" destOrd="0" parTransId="{3C7D1AF8-3791-4D32-840F-3DE5EAA3893E}" sibTransId="{9A609114-29EA-412E-8996-76F8159404F6}"/>
    <dgm:cxn modelId="{EDC8FB91-B166-453F-AF22-9B887AFAAAA9}" srcId="{7D60ACCE-A97F-4678-9F38-EC08EA2070BC}" destId="{9848DB7F-146F-4C2E-9DE0-E641871E3B8B}" srcOrd="4" destOrd="0" parTransId="{C4DB9817-D86C-461D-A702-313BBED411E5}" sibTransId="{4C3CFEF8-71C8-4040-BE60-BF21896A17DA}"/>
    <dgm:cxn modelId="{50973D7C-F5C2-4520-AB15-C9A08D3C8938}" srcId="{7D60ACCE-A97F-4678-9F38-EC08EA2070BC}" destId="{DE0B3075-2879-43BD-A045-B9E772F7BF11}" srcOrd="1" destOrd="0" parTransId="{862C7006-FDEB-46E1-8ED6-DF592CAF058D}" sibTransId="{45E70140-C773-4897-83E5-B4F8EE328EEC}"/>
    <dgm:cxn modelId="{A7969DF4-6AEB-455E-AD0B-F4CA6D92B4B2}" type="presOf" srcId="{D3911AD9-C1FF-4597-9C45-0E5EBC37C460}" destId="{D2604C30-D3D0-4582-8B7B-22E025F1424B}" srcOrd="0" destOrd="5" presId="urn:microsoft.com/office/officeart/2005/8/layout/bList2"/>
    <dgm:cxn modelId="{DD5FC97E-B177-4A0D-9A67-11FDEA9AEB62}" type="presOf" srcId="{1884C519-21A2-4505-9377-B74C1A683196}" destId="{D2604C30-D3D0-4582-8B7B-22E025F1424B}" srcOrd="0" destOrd="2" presId="urn:microsoft.com/office/officeart/2005/8/layout/bList2"/>
    <dgm:cxn modelId="{BFB88E94-7152-40AC-B371-6CD65AFF7F50}" type="presOf" srcId="{BD157514-E8D5-4BB4-905E-CA085D2F92EB}" destId="{D2604C30-D3D0-4582-8B7B-22E025F1424B}" srcOrd="0" destOrd="0" presId="urn:microsoft.com/office/officeart/2005/8/layout/bList2"/>
    <dgm:cxn modelId="{77C5739E-739A-47B8-AFE7-D52DE564B195}" srcId="{7D60ACCE-A97F-4678-9F38-EC08EA2070BC}" destId="{D3911AD9-C1FF-4597-9C45-0E5EBC37C460}" srcOrd="5" destOrd="0" parTransId="{6063E688-6FD5-4C87-B691-161FB139A794}" sibTransId="{BBA91D78-3ADD-4AAA-ACEA-B45E5BD3C49A}"/>
    <dgm:cxn modelId="{DFBAE4EA-BE01-43BD-89A0-6D3DACC4DC83}" type="presOf" srcId="{DE0B3075-2879-43BD-A045-B9E772F7BF11}" destId="{D2604C30-D3D0-4582-8B7B-22E025F1424B}" srcOrd="0" destOrd="1" presId="urn:microsoft.com/office/officeart/2005/8/layout/bList2"/>
    <dgm:cxn modelId="{5D718140-47ED-489E-B006-8A2EF1536F6F}" type="presOf" srcId="{7D60ACCE-A97F-4678-9F38-EC08EA2070BC}" destId="{CA58C1C5-6310-4F04-806D-FC3CA3117C1A}" srcOrd="1" destOrd="0" presId="urn:microsoft.com/office/officeart/2005/8/layout/bList2"/>
    <dgm:cxn modelId="{1F580B4E-9A9F-42FA-85C8-8E58A8A7B7FE}" srcId="{7D60ACCE-A97F-4678-9F38-EC08EA2070BC}" destId="{D36D4CC7-C05F-4449-B49E-1A7C7CA9C909}" srcOrd="3" destOrd="0" parTransId="{C0B099A4-A6A6-467E-B02E-8736B0BB788B}" sibTransId="{23036DA4-C60B-4AE9-9CA8-5230DB8B1DB1}"/>
    <dgm:cxn modelId="{E7A7EDDF-C61D-467E-AAC2-A9DE5D84782B}" srcId="{7D60ACCE-A97F-4678-9F38-EC08EA2070BC}" destId="{BD157514-E8D5-4BB4-905E-CA085D2F92EB}" srcOrd="0" destOrd="0" parTransId="{8C98C80C-1582-4502-A70F-9DCFD43B48F4}" sibTransId="{CDD5BA80-569D-43E7-B2EC-01F504B27BFA}"/>
    <dgm:cxn modelId="{621F2EB5-3216-4564-8457-AEBD97205251}" type="presOf" srcId="{9848DB7F-146F-4C2E-9DE0-E641871E3B8B}" destId="{D2604C30-D3D0-4582-8B7B-22E025F1424B}" srcOrd="0" destOrd="4" presId="urn:microsoft.com/office/officeart/2005/8/layout/bList2"/>
    <dgm:cxn modelId="{C0AE0DD1-0DFD-4867-83FC-8F9A300C6478}" type="presOf" srcId="{7D60ACCE-A97F-4678-9F38-EC08EA2070BC}" destId="{4F208C16-61AD-4A58-A1E7-FFF35D715F3A}" srcOrd="0" destOrd="0" presId="urn:microsoft.com/office/officeart/2005/8/layout/bList2"/>
    <dgm:cxn modelId="{3E7B8A6B-6E54-4D0E-9074-226F3826699D}" srcId="{7D60ACCE-A97F-4678-9F38-EC08EA2070BC}" destId="{1884C519-21A2-4505-9377-B74C1A683196}" srcOrd="2" destOrd="0" parTransId="{22D978F1-2BD0-46FB-8911-B63C6019BAEF}" sibTransId="{1B0D5A5D-C8D4-48F7-A854-A2394D90D0B4}"/>
    <dgm:cxn modelId="{CD5D9694-D592-4C8E-B7BA-E3431DE72DFA}" type="presOf" srcId="{D36D4CC7-C05F-4449-B49E-1A7C7CA9C909}" destId="{D2604C30-D3D0-4582-8B7B-22E025F1424B}" srcOrd="0" destOrd="3" presId="urn:microsoft.com/office/officeart/2005/8/layout/bList2"/>
    <dgm:cxn modelId="{207890E6-B8B4-468C-8170-1A6AED486D52}" type="presParOf" srcId="{B081591A-8DE6-4530-B122-6726FFA54BA2}" destId="{564DE7F3-B0BB-471E-B808-83E9A0A0B97E}" srcOrd="0" destOrd="0" presId="urn:microsoft.com/office/officeart/2005/8/layout/bList2"/>
    <dgm:cxn modelId="{B66955BD-6668-45D1-84B0-7DDC2162BB73}" type="presParOf" srcId="{564DE7F3-B0BB-471E-B808-83E9A0A0B97E}" destId="{D2604C30-D3D0-4582-8B7B-22E025F1424B}" srcOrd="0" destOrd="0" presId="urn:microsoft.com/office/officeart/2005/8/layout/bList2"/>
    <dgm:cxn modelId="{41FF72FA-52FC-4F27-A93A-3A02F614BC03}" type="presParOf" srcId="{564DE7F3-B0BB-471E-B808-83E9A0A0B97E}" destId="{4F208C16-61AD-4A58-A1E7-FFF35D715F3A}" srcOrd="1" destOrd="0" presId="urn:microsoft.com/office/officeart/2005/8/layout/bList2"/>
    <dgm:cxn modelId="{40395967-E15C-417A-92BF-5ECAD9194043}" type="presParOf" srcId="{564DE7F3-B0BB-471E-B808-83E9A0A0B97E}" destId="{CA58C1C5-6310-4F04-806D-FC3CA3117C1A}" srcOrd="2" destOrd="0" presId="urn:microsoft.com/office/officeart/2005/8/layout/bList2"/>
    <dgm:cxn modelId="{313C3890-C6F2-4713-9629-CC03CFABBB5A}" type="presParOf" srcId="{564DE7F3-B0BB-471E-B808-83E9A0A0B97E}" destId="{70075ECA-C90A-4562-93B6-9D45B1A0494F}"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757D4A-E77A-44DA-8E72-BC38C52B59D4}" type="doc">
      <dgm:prSet loTypeId="urn:microsoft.com/office/officeart/2005/8/layout/hList2" loCatId="relationship" qsTypeId="urn:microsoft.com/office/officeart/2005/8/quickstyle/simple4" qsCatId="simple" csTypeId="urn:microsoft.com/office/officeart/2005/8/colors/accent0_1" csCatId="mainScheme" phldr="1"/>
      <dgm:spPr/>
      <dgm:t>
        <a:bodyPr/>
        <a:lstStyle/>
        <a:p>
          <a:endParaRPr lang="pt-BR"/>
        </a:p>
      </dgm:t>
    </dgm:pt>
    <dgm:pt modelId="{3EFE6109-540C-4D17-B9D0-01B721F932A3}">
      <dgm:prSet phldrT="[Texto]"/>
      <dgm:spPr/>
      <dgm:t>
        <a:bodyPr anchor="ctr"/>
        <a:lstStyle/>
        <a:p>
          <a:r>
            <a:rPr lang="pt-BR" dirty="0" smtClean="0">
              <a:effectLst>
                <a:outerShdw blurRad="38100" dist="38100" dir="2700000" algn="tl">
                  <a:srgbClr val="000000">
                    <a:alpha val="43137"/>
                  </a:srgbClr>
                </a:outerShdw>
              </a:effectLst>
            </a:rPr>
            <a:t>O S C   </a:t>
          </a:r>
          <a:endParaRPr lang="pt-BR" dirty="0">
            <a:effectLst>
              <a:outerShdw blurRad="38100" dist="38100" dir="2700000" algn="tl">
                <a:srgbClr val="000000">
                  <a:alpha val="43137"/>
                </a:srgbClr>
              </a:outerShdw>
            </a:effectLst>
          </a:endParaRPr>
        </a:p>
      </dgm:t>
    </dgm:pt>
    <dgm:pt modelId="{3E96A00A-65AD-4458-BE1A-E65C2B9E8509}" type="parTrans" cxnId="{D7E85D38-7A06-4050-B8F9-88ADFB301DCA}">
      <dgm:prSet/>
      <dgm:spPr/>
      <dgm:t>
        <a:bodyPr/>
        <a:lstStyle/>
        <a:p>
          <a:endParaRPr lang="pt-BR"/>
        </a:p>
      </dgm:t>
    </dgm:pt>
    <dgm:pt modelId="{1924EE28-7A6B-408A-8674-69DE43EBED6D}" type="sibTrans" cxnId="{D7E85D38-7A06-4050-B8F9-88ADFB301DCA}">
      <dgm:prSet/>
      <dgm:spPr/>
      <dgm:t>
        <a:bodyPr/>
        <a:lstStyle/>
        <a:p>
          <a:endParaRPr lang="pt-BR"/>
        </a:p>
      </dgm:t>
    </dgm:pt>
    <dgm:pt modelId="{648609B0-C291-45CB-8443-F745409D27F1}">
      <dgm:prSet custT="1"/>
      <dgm:spPr/>
      <dgm:t>
        <a:bodyPr/>
        <a:lstStyle/>
        <a:p>
          <a:r>
            <a:rPr lang="en-US" sz="2000" b="0" dirty="0" err="1" smtClean="0"/>
            <a:t>Relatório</a:t>
          </a:r>
          <a:r>
            <a:rPr lang="en-US" sz="2000" b="0" dirty="0" smtClean="0"/>
            <a:t> de </a:t>
          </a:r>
          <a:r>
            <a:rPr lang="en-US" sz="2000" b="0" dirty="0" err="1" smtClean="0"/>
            <a:t>Execução</a:t>
          </a:r>
          <a:r>
            <a:rPr lang="en-US" sz="2000" b="0" dirty="0" smtClean="0"/>
            <a:t> </a:t>
          </a:r>
          <a:r>
            <a:rPr lang="en-US" sz="2000" b="0" dirty="0" err="1" smtClean="0"/>
            <a:t>Financeira</a:t>
          </a:r>
          <a:r>
            <a:rPr lang="en-US" sz="2000" b="0" dirty="0" smtClean="0"/>
            <a:t>:</a:t>
          </a:r>
          <a:endParaRPr lang="pt-BR" sz="2000" b="0" dirty="0"/>
        </a:p>
      </dgm:t>
    </dgm:pt>
    <dgm:pt modelId="{E087C6D8-791E-402C-BE29-91CBAD9A2E5A}" type="parTrans" cxnId="{A9DF386A-0C95-46EA-80E2-72273F0D67AE}">
      <dgm:prSet/>
      <dgm:spPr/>
      <dgm:t>
        <a:bodyPr/>
        <a:lstStyle/>
        <a:p>
          <a:endParaRPr lang="pt-BR"/>
        </a:p>
      </dgm:t>
    </dgm:pt>
    <dgm:pt modelId="{532B24DE-4EF7-47B8-81ED-9412E54CC423}" type="sibTrans" cxnId="{A9DF386A-0C95-46EA-80E2-72273F0D67AE}">
      <dgm:prSet/>
      <dgm:spPr/>
      <dgm:t>
        <a:bodyPr/>
        <a:lstStyle/>
        <a:p>
          <a:endParaRPr lang="pt-BR"/>
        </a:p>
      </dgm:t>
    </dgm:pt>
    <dgm:pt modelId="{2689009F-5056-408A-83EE-8D0A7A559F81}">
      <dgm:prSet custT="1"/>
      <dgm:spPr/>
      <dgm:t>
        <a:bodyPr/>
        <a:lstStyle/>
        <a:p>
          <a:r>
            <a:rPr lang="en-US" sz="2000" b="0" dirty="0" err="1" smtClean="0"/>
            <a:t>Prazo</a:t>
          </a:r>
          <a:r>
            <a:rPr lang="en-US" sz="2000" b="0" dirty="0" smtClean="0"/>
            <a:t> </a:t>
          </a:r>
          <a:r>
            <a:rPr lang="en-US" sz="2000" b="0" dirty="0" err="1" smtClean="0"/>
            <a:t>máximo</a:t>
          </a:r>
          <a:r>
            <a:rPr lang="en-US" sz="2000" b="0" dirty="0" smtClean="0"/>
            <a:t> de 90 </a:t>
          </a:r>
          <a:r>
            <a:rPr lang="en-US" sz="2000" b="0" dirty="0" err="1" smtClean="0"/>
            <a:t>dias</a:t>
          </a:r>
          <a:r>
            <a:rPr lang="en-US" sz="2000" b="0" dirty="0" smtClean="0"/>
            <a:t> - (</a:t>
          </a:r>
          <a:r>
            <a:rPr lang="en-US" sz="2000" b="0" dirty="0" err="1" smtClean="0"/>
            <a:t>cfe</a:t>
          </a:r>
          <a:r>
            <a:rPr lang="en-US" sz="2000" b="0" dirty="0" smtClean="0"/>
            <a:t> o </a:t>
          </a:r>
          <a:r>
            <a:rPr lang="en-US" sz="2000" b="0" dirty="0" err="1" smtClean="0"/>
            <a:t>termo</a:t>
          </a:r>
          <a:r>
            <a:rPr lang="en-US" sz="2000" b="0" dirty="0" smtClean="0"/>
            <a:t>), </a:t>
          </a:r>
          <a:r>
            <a:rPr lang="en-US" sz="2000" b="0" dirty="0" err="1" smtClean="0"/>
            <a:t>prorrogáveis</a:t>
          </a:r>
          <a:r>
            <a:rPr lang="en-US" sz="2000" b="0" dirty="0" smtClean="0"/>
            <a:t> </a:t>
          </a:r>
          <a:r>
            <a:rPr lang="en-US" sz="2000" b="0" dirty="0" err="1" smtClean="0"/>
            <a:t>por</a:t>
          </a:r>
          <a:r>
            <a:rPr lang="en-US" sz="2000" b="0" dirty="0" smtClean="0"/>
            <a:t> 30dd</a:t>
          </a:r>
          <a:endParaRPr lang="pt-BR" sz="2000" b="0" dirty="0" err="1" smtClean="0"/>
        </a:p>
      </dgm:t>
    </dgm:pt>
    <dgm:pt modelId="{EAAA7661-B1EB-4304-B702-1BD049179218}" type="parTrans" cxnId="{C4621FC4-9010-490B-86FE-8DC890F80A6F}">
      <dgm:prSet/>
      <dgm:spPr/>
      <dgm:t>
        <a:bodyPr/>
        <a:lstStyle/>
        <a:p>
          <a:endParaRPr lang="pt-BR"/>
        </a:p>
      </dgm:t>
    </dgm:pt>
    <dgm:pt modelId="{50D4EBD5-8193-4E9D-9E3E-242582F46409}" type="sibTrans" cxnId="{C4621FC4-9010-490B-86FE-8DC890F80A6F}">
      <dgm:prSet/>
      <dgm:spPr/>
      <dgm:t>
        <a:bodyPr/>
        <a:lstStyle/>
        <a:p>
          <a:endParaRPr lang="pt-BR"/>
        </a:p>
      </dgm:t>
    </dgm:pt>
    <dgm:pt modelId="{99974FAE-45F0-417F-AEA5-F05843AEAFF1}">
      <dgm:prSet custT="1"/>
      <dgm:spPr/>
      <dgm:t>
        <a:bodyPr/>
        <a:lstStyle/>
        <a:p>
          <a:r>
            <a:rPr lang="en-US" sz="2000" b="0" dirty="0" err="1" smtClean="0"/>
            <a:t>Relatório</a:t>
          </a:r>
          <a:r>
            <a:rPr lang="en-US" sz="2000" b="0" dirty="0" smtClean="0"/>
            <a:t> de </a:t>
          </a:r>
          <a:r>
            <a:rPr lang="en-US" sz="2000" b="0" dirty="0" err="1" smtClean="0"/>
            <a:t>Execução</a:t>
          </a:r>
          <a:r>
            <a:rPr lang="en-US" sz="2000" b="0" dirty="0" smtClean="0"/>
            <a:t> do </a:t>
          </a:r>
          <a:r>
            <a:rPr lang="en-US" sz="2000" b="0" dirty="0" err="1" smtClean="0"/>
            <a:t>Objeto</a:t>
          </a:r>
          <a:r>
            <a:rPr lang="en-US" sz="2000" b="0" dirty="0" smtClean="0"/>
            <a:t>:</a:t>
          </a:r>
          <a:endParaRPr lang="pt-BR" sz="2000" b="0" dirty="0"/>
        </a:p>
      </dgm:t>
    </dgm:pt>
    <dgm:pt modelId="{F4A742A2-3D60-48CD-9317-7B180116A87A}" type="parTrans" cxnId="{DEAC5481-5C14-4BB1-8A87-80D981CE13DD}">
      <dgm:prSet/>
      <dgm:spPr/>
      <dgm:t>
        <a:bodyPr/>
        <a:lstStyle/>
        <a:p>
          <a:endParaRPr lang="pt-BR"/>
        </a:p>
      </dgm:t>
    </dgm:pt>
    <dgm:pt modelId="{A5532D7A-C85D-4043-8D3F-5CD004CEDA5E}" type="sibTrans" cxnId="{DEAC5481-5C14-4BB1-8A87-80D981CE13DD}">
      <dgm:prSet/>
      <dgm:spPr/>
      <dgm:t>
        <a:bodyPr/>
        <a:lstStyle/>
        <a:p>
          <a:endParaRPr lang="pt-BR"/>
        </a:p>
      </dgm:t>
    </dgm:pt>
    <dgm:pt modelId="{05EE1F17-B1FC-4A25-8E32-5B72373E085E}">
      <dgm:prSet custT="1"/>
      <dgm:spPr/>
      <dgm:t>
        <a:bodyPr/>
        <a:lstStyle/>
        <a:p>
          <a:endParaRPr lang="pt-BR" sz="2000" b="0" dirty="0"/>
        </a:p>
      </dgm:t>
    </dgm:pt>
    <dgm:pt modelId="{8323E131-E4F5-499A-B64C-27CE20F1D73C}" type="parTrans" cxnId="{41B7EA87-CA8C-4C87-A2A1-75768DAB8EEC}">
      <dgm:prSet/>
      <dgm:spPr/>
      <dgm:t>
        <a:bodyPr/>
        <a:lstStyle/>
        <a:p>
          <a:endParaRPr lang="pt-BR"/>
        </a:p>
      </dgm:t>
    </dgm:pt>
    <dgm:pt modelId="{AE9C9CC6-ADF1-401B-AA3E-F20AA04D7820}" type="sibTrans" cxnId="{41B7EA87-CA8C-4C87-A2A1-75768DAB8EEC}">
      <dgm:prSet/>
      <dgm:spPr/>
      <dgm:t>
        <a:bodyPr/>
        <a:lstStyle/>
        <a:p>
          <a:endParaRPr lang="pt-BR"/>
        </a:p>
      </dgm:t>
    </dgm:pt>
    <dgm:pt modelId="{5ED73D99-A68D-4600-9178-B8A861376C24}">
      <dgm:prSet custT="1"/>
      <dgm:spPr/>
      <dgm:t>
        <a:bodyPr/>
        <a:lstStyle/>
        <a:p>
          <a:endParaRPr lang="pt-BR" sz="2000" b="0" dirty="0"/>
        </a:p>
      </dgm:t>
    </dgm:pt>
    <dgm:pt modelId="{77132BEF-8619-413F-88C9-28B25D1F4024}" type="parTrans" cxnId="{1038B36C-7912-49FD-B9E5-B26A7A901310}">
      <dgm:prSet/>
      <dgm:spPr/>
      <dgm:t>
        <a:bodyPr/>
        <a:lstStyle/>
        <a:p>
          <a:endParaRPr lang="pt-BR"/>
        </a:p>
      </dgm:t>
    </dgm:pt>
    <dgm:pt modelId="{11337DE4-A95A-4E4F-8CAD-D76AEB0CF624}" type="sibTrans" cxnId="{1038B36C-7912-49FD-B9E5-B26A7A901310}">
      <dgm:prSet/>
      <dgm:spPr/>
      <dgm:t>
        <a:bodyPr/>
        <a:lstStyle/>
        <a:p>
          <a:endParaRPr lang="pt-BR"/>
        </a:p>
      </dgm:t>
    </dgm:pt>
    <dgm:pt modelId="{61A37046-FAC4-49B8-A23E-0DCB59869777}">
      <dgm:prSet custT="1"/>
      <dgm:spPr/>
      <dgm:t>
        <a:bodyPr/>
        <a:lstStyle/>
        <a:p>
          <a:r>
            <a:rPr lang="pt-BR" sz="2000" b="0" dirty="0" smtClean="0"/>
            <a:t>Comparativo de metas propostas e resultados alcançados;</a:t>
          </a:r>
          <a:endParaRPr lang="pt-BR" sz="2000" b="0" dirty="0"/>
        </a:p>
      </dgm:t>
    </dgm:pt>
    <dgm:pt modelId="{CBE99FCD-BB0F-4611-AE45-E0DA77905B7E}" type="parTrans" cxnId="{624B0079-CD4F-43AC-AE81-6EDC2A4C6AB4}">
      <dgm:prSet/>
      <dgm:spPr/>
      <dgm:t>
        <a:bodyPr/>
        <a:lstStyle/>
        <a:p>
          <a:endParaRPr lang="pt-BR"/>
        </a:p>
      </dgm:t>
    </dgm:pt>
    <dgm:pt modelId="{7D18EF93-4E3F-4738-91CD-1A463917E672}" type="sibTrans" cxnId="{624B0079-CD4F-43AC-AE81-6EDC2A4C6AB4}">
      <dgm:prSet/>
      <dgm:spPr/>
      <dgm:t>
        <a:bodyPr/>
        <a:lstStyle/>
        <a:p>
          <a:endParaRPr lang="pt-BR"/>
        </a:p>
      </dgm:t>
    </dgm:pt>
    <dgm:pt modelId="{78984AAD-42A1-40A4-ADCF-C5DEE0D32B97}">
      <dgm:prSet custT="1"/>
      <dgm:spPr/>
      <dgm:t>
        <a:bodyPr/>
        <a:lstStyle/>
        <a:p>
          <a:endParaRPr lang="pt-BR" sz="2000" b="0" dirty="0"/>
        </a:p>
      </dgm:t>
    </dgm:pt>
    <dgm:pt modelId="{79A1BEB8-8C5B-47E2-9339-DFBD064E0CE2}" type="parTrans" cxnId="{CF5A7A36-2C6C-43E7-9348-0CFB94FB7402}">
      <dgm:prSet/>
      <dgm:spPr/>
      <dgm:t>
        <a:bodyPr/>
        <a:lstStyle/>
        <a:p>
          <a:endParaRPr lang="pt-BR"/>
        </a:p>
      </dgm:t>
    </dgm:pt>
    <dgm:pt modelId="{9E936714-42A6-47BD-A2E9-337406321B7F}" type="sibTrans" cxnId="{CF5A7A36-2C6C-43E7-9348-0CFB94FB7402}">
      <dgm:prSet/>
      <dgm:spPr/>
      <dgm:t>
        <a:bodyPr/>
        <a:lstStyle/>
        <a:p>
          <a:endParaRPr lang="pt-BR"/>
        </a:p>
      </dgm:t>
    </dgm:pt>
    <dgm:pt modelId="{A0DAD54D-E7DF-4E62-9B99-E433B809D4A6}">
      <dgm:prSet custT="1"/>
      <dgm:spPr/>
      <dgm:t>
        <a:bodyPr/>
        <a:lstStyle/>
        <a:p>
          <a:r>
            <a:rPr lang="pt-BR" sz="2000" b="0" dirty="0" smtClean="0"/>
            <a:t>Atividades/Projetos desenvolvidos para cumprir o objeto.</a:t>
          </a:r>
          <a:endParaRPr lang="pt-BR" sz="2000" b="0" dirty="0"/>
        </a:p>
      </dgm:t>
    </dgm:pt>
    <dgm:pt modelId="{575FAF02-C0C9-48B9-B188-566F6A072A8A}" type="parTrans" cxnId="{94B475BD-7283-47DC-9CAF-34AB9905303F}">
      <dgm:prSet/>
      <dgm:spPr/>
      <dgm:t>
        <a:bodyPr/>
        <a:lstStyle/>
        <a:p>
          <a:endParaRPr lang="pt-BR"/>
        </a:p>
      </dgm:t>
    </dgm:pt>
    <dgm:pt modelId="{29195FBF-EB49-4E39-A989-96168B120F9F}" type="sibTrans" cxnId="{94B475BD-7283-47DC-9CAF-34AB9905303F}">
      <dgm:prSet/>
      <dgm:spPr/>
      <dgm:t>
        <a:bodyPr/>
        <a:lstStyle/>
        <a:p>
          <a:endParaRPr lang="pt-BR"/>
        </a:p>
      </dgm:t>
    </dgm:pt>
    <dgm:pt modelId="{CDE51633-A22A-4EB9-B262-8B6E19134DA2}">
      <dgm:prSet custT="1"/>
      <dgm:spPr/>
      <dgm:t>
        <a:bodyPr/>
        <a:lstStyle/>
        <a:p>
          <a:r>
            <a:rPr lang="pt-BR" sz="2000" b="0" dirty="0" smtClean="0"/>
            <a:t>Documentos previstos no plano de trabalho e no termo;</a:t>
          </a:r>
        </a:p>
      </dgm:t>
    </dgm:pt>
    <dgm:pt modelId="{30ACA85A-B75D-4A75-9B62-1268172796C2}" type="parTrans" cxnId="{7BB0E1E0-D13E-435C-86E7-776558199276}">
      <dgm:prSet/>
      <dgm:spPr/>
      <dgm:t>
        <a:bodyPr/>
        <a:lstStyle/>
        <a:p>
          <a:endParaRPr lang="pt-BR"/>
        </a:p>
      </dgm:t>
    </dgm:pt>
    <dgm:pt modelId="{6CFA7C56-B28C-44BA-95EF-6723E7E58EA4}" type="sibTrans" cxnId="{7BB0E1E0-D13E-435C-86E7-776558199276}">
      <dgm:prSet/>
      <dgm:spPr/>
      <dgm:t>
        <a:bodyPr/>
        <a:lstStyle/>
        <a:p>
          <a:endParaRPr lang="pt-BR"/>
        </a:p>
      </dgm:t>
    </dgm:pt>
    <dgm:pt modelId="{3BD7F641-9C47-4E3B-A610-5FDBC0B442F4}">
      <dgm:prSet custT="1"/>
      <dgm:spPr/>
      <dgm:t>
        <a:bodyPr/>
        <a:lstStyle/>
        <a:p>
          <a:endParaRPr lang="pt-BR" sz="2000" b="0" dirty="0" err="1" smtClean="0"/>
        </a:p>
      </dgm:t>
    </dgm:pt>
    <dgm:pt modelId="{9B3F743E-372D-455C-856F-236ADFC7DB9B}" type="parTrans" cxnId="{E9B38AFA-49C2-4C1B-88CC-6AA3DA0EF0DF}">
      <dgm:prSet/>
      <dgm:spPr/>
      <dgm:t>
        <a:bodyPr/>
        <a:lstStyle/>
        <a:p>
          <a:endParaRPr lang="pt-BR"/>
        </a:p>
      </dgm:t>
    </dgm:pt>
    <dgm:pt modelId="{8FE312F7-4FF0-4C24-B090-C619549D57C0}" type="sibTrans" cxnId="{E9B38AFA-49C2-4C1B-88CC-6AA3DA0EF0DF}">
      <dgm:prSet/>
      <dgm:spPr/>
      <dgm:t>
        <a:bodyPr/>
        <a:lstStyle/>
        <a:p>
          <a:endParaRPr lang="pt-BR"/>
        </a:p>
      </dgm:t>
    </dgm:pt>
    <dgm:pt modelId="{DD8425DA-D1CE-41A9-9567-F77441B3A74C}">
      <dgm:prSet custT="1"/>
      <dgm:spPr/>
      <dgm:t>
        <a:bodyPr/>
        <a:lstStyle/>
        <a:p>
          <a:endParaRPr lang="pt-BR" sz="2000" b="0" dirty="0"/>
        </a:p>
      </dgm:t>
    </dgm:pt>
    <dgm:pt modelId="{822BA8A4-B1BE-4A03-9637-7EE70B7A6C72}" type="parTrans" cxnId="{3521E3EE-9945-46F4-B6DB-F7B9A7FC4707}">
      <dgm:prSet/>
      <dgm:spPr/>
      <dgm:t>
        <a:bodyPr/>
        <a:lstStyle/>
        <a:p>
          <a:endParaRPr lang="pt-BR"/>
        </a:p>
      </dgm:t>
    </dgm:pt>
    <dgm:pt modelId="{44291297-2DC7-4DA1-834B-B5AAE1265DC5}" type="sibTrans" cxnId="{3521E3EE-9945-46F4-B6DB-F7B9A7FC4707}">
      <dgm:prSet/>
      <dgm:spPr/>
      <dgm:t>
        <a:bodyPr/>
        <a:lstStyle/>
        <a:p>
          <a:endParaRPr lang="pt-BR"/>
        </a:p>
      </dgm:t>
    </dgm:pt>
    <dgm:pt modelId="{BE10393C-7C85-4509-8C78-36CC4E724AE3}" type="pres">
      <dgm:prSet presAssocID="{E4757D4A-E77A-44DA-8E72-BC38C52B59D4}" presName="linearFlow" presStyleCnt="0">
        <dgm:presLayoutVars>
          <dgm:dir/>
          <dgm:animLvl val="lvl"/>
          <dgm:resizeHandles/>
        </dgm:presLayoutVars>
      </dgm:prSet>
      <dgm:spPr/>
      <dgm:t>
        <a:bodyPr/>
        <a:lstStyle/>
        <a:p>
          <a:endParaRPr lang="pt-BR"/>
        </a:p>
      </dgm:t>
    </dgm:pt>
    <dgm:pt modelId="{4906E7F0-8CD4-4B11-909A-16F6A2E8F2AD}" type="pres">
      <dgm:prSet presAssocID="{3EFE6109-540C-4D17-B9D0-01B721F932A3}" presName="compositeNode" presStyleCnt="0">
        <dgm:presLayoutVars>
          <dgm:bulletEnabled val="1"/>
        </dgm:presLayoutVars>
      </dgm:prSet>
      <dgm:spPr/>
      <dgm:t>
        <a:bodyPr/>
        <a:lstStyle/>
        <a:p>
          <a:endParaRPr lang="pt-BR"/>
        </a:p>
      </dgm:t>
    </dgm:pt>
    <dgm:pt modelId="{2C77951C-54DC-47FC-A0F8-70091F9E6831}" type="pres">
      <dgm:prSet presAssocID="{3EFE6109-540C-4D17-B9D0-01B721F932A3}" presName="image" presStyleLbl="fgImgPlace1" presStyleIdx="0" presStyleCnt="1" custScaleX="68051" custScaleY="63989" custLinFactNeighborX="7120" custLinFactNeighborY="2811"/>
      <dgm:spPr>
        <a:blipFill rotWithShape="1">
          <a:blip xmlns:r="http://schemas.openxmlformats.org/officeDocument/2006/relationships" r:embed="rId1"/>
          <a:stretch>
            <a:fillRect/>
          </a:stretch>
        </a:blipFill>
      </dgm:spPr>
      <dgm:t>
        <a:bodyPr/>
        <a:lstStyle/>
        <a:p>
          <a:endParaRPr lang="pt-BR"/>
        </a:p>
      </dgm:t>
    </dgm:pt>
    <dgm:pt modelId="{628B4011-C295-4ACB-AD91-E17B42CB695F}" type="pres">
      <dgm:prSet presAssocID="{3EFE6109-540C-4D17-B9D0-01B721F932A3}" presName="childNode" presStyleLbl="node1" presStyleIdx="0" presStyleCnt="1" custScaleX="111746" custScaleY="106137" custLinFactNeighborX="6606" custLinFactNeighborY="1422">
        <dgm:presLayoutVars>
          <dgm:bulletEnabled val="1"/>
        </dgm:presLayoutVars>
      </dgm:prSet>
      <dgm:spPr/>
      <dgm:t>
        <a:bodyPr/>
        <a:lstStyle/>
        <a:p>
          <a:endParaRPr lang="pt-BR"/>
        </a:p>
      </dgm:t>
    </dgm:pt>
    <dgm:pt modelId="{8172AB81-32DC-4AED-B72F-67AACD3D3F6A}" type="pres">
      <dgm:prSet presAssocID="{3EFE6109-540C-4D17-B9D0-01B721F932A3}" presName="parentNode" presStyleLbl="revTx" presStyleIdx="0" presStyleCnt="1" custScaleY="57080" custLinFactNeighborX="-18914" custLinFactNeighborY="-24587">
        <dgm:presLayoutVars>
          <dgm:chMax val="0"/>
          <dgm:bulletEnabled val="1"/>
        </dgm:presLayoutVars>
      </dgm:prSet>
      <dgm:spPr/>
      <dgm:t>
        <a:bodyPr/>
        <a:lstStyle/>
        <a:p>
          <a:endParaRPr lang="pt-BR"/>
        </a:p>
      </dgm:t>
    </dgm:pt>
  </dgm:ptLst>
  <dgm:cxnLst>
    <dgm:cxn modelId="{5D19AA26-BFB5-428F-8C18-6A7F1142E8CD}" type="presOf" srcId="{648609B0-C291-45CB-8443-F745409D27F1}" destId="{628B4011-C295-4ACB-AD91-E17B42CB695F}" srcOrd="0" destOrd="10" presId="urn:microsoft.com/office/officeart/2005/8/layout/hList2"/>
    <dgm:cxn modelId="{ED5AF433-5965-4ECC-824E-18F388BB6175}" type="presOf" srcId="{E4757D4A-E77A-44DA-8E72-BC38C52B59D4}" destId="{BE10393C-7C85-4509-8C78-36CC4E724AE3}" srcOrd="0" destOrd="0" presId="urn:microsoft.com/office/officeart/2005/8/layout/hList2"/>
    <dgm:cxn modelId="{C5C8E6D1-054D-479C-9439-A5DAB85C27B8}" type="presOf" srcId="{5ED73D99-A68D-4600-9178-B8A861376C24}" destId="{628B4011-C295-4ACB-AD91-E17B42CB695F}" srcOrd="0" destOrd="8" presId="urn:microsoft.com/office/officeart/2005/8/layout/hList2"/>
    <dgm:cxn modelId="{11AC46C4-43F0-4BA5-9B57-B0BA2C902FDC}" type="presOf" srcId="{61A37046-FAC4-49B8-A23E-0DCB59869777}" destId="{628B4011-C295-4ACB-AD91-E17B42CB695F}" srcOrd="0" destOrd="5" presId="urn:microsoft.com/office/officeart/2005/8/layout/hList2"/>
    <dgm:cxn modelId="{94B475BD-7283-47DC-9CAF-34AB9905303F}" srcId="{99974FAE-45F0-417F-AEA5-F05843AEAFF1}" destId="{A0DAD54D-E7DF-4E62-9B99-E433B809D4A6}" srcOrd="2" destOrd="0" parTransId="{575FAF02-C0C9-48B9-B188-566F6A072A8A}" sibTransId="{29195FBF-EB49-4E39-A989-96168B120F9F}"/>
    <dgm:cxn modelId="{A9DF386A-0C95-46EA-80E2-72273F0D67AE}" srcId="{3EFE6109-540C-4D17-B9D0-01B721F932A3}" destId="{648609B0-C291-45CB-8443-F745409D27F1}" srcOrd="7" destOrd="0" parTransId="{E087C6D8-791E-402C-BE29-91CBAD9A2E5A}" sibTransId="{532B24DE-4EF7-47B8-81ED-9412E54CC423}"/>
    <dgm:cxn modelId="{3521E3EE-9945-46F4-B6DB-F7B9A7FC4707}" srcId="{99974FAE-45F0-417F-AEA5-F05843AEAFF1}" destId="{DD8425DA-D1CE-41A9-9567-F77441B3A74C}" srcOrd="1" destOrd="0" parTransId="{822BA8A4-B1BE-4A03-9637-7EE70B7A6C72}" sibTransId="{44291297-2DC7-4DA1-834B-B5AAE1265DC5}"/>
    <dgm:cxn modelId="{41B7EA87-CA8C-4C87-A2A1-75768DAB8EEC}" srcId="{3EFE6109-540C-4D17-B9D0-01B721F932A3}" destId="{05EE1F17-B1FC-4A25-8E32-5B72373E085E}" srcOrd="6" destOrd="0" parTransId="{8323E131-E4F5-499A-B64C-27CE20F1D73C}" sibTransId="{AE9C9CC6-ADF1-401B-AA3E-F20AA04D7820}"/>
    <dgm:cxn modelId="{7BB0E1E0-D13E-435C-86E7-776558199276}" srcId="{3EFE6109-540C-4D17-B9D0-01B721F932A3}" destId="{CDE51633-A22A-4EB9-B262-8B6E19134DA2}" srcOrd="2" destOrd="0" parTransId="{30ACA85A-B75D-4A75-9B62-1268172796C2}" sibTransId="{6CFA7C56-B28C-44BA-95EF-6723E7E58EA4}"/>
    <dgm:cxn modelId="{1038B36C-7912-49FD-B9E5-B26A7A901310}" srcId="{3EFE6109-540C-4D17-B9D0-01B721F932A3}" destId="{5ED73D99-A68D-4600-9178-B8A861376C24}" srcOrd="5" destOrd="0" parTransId="{77132BEF-8619-413F-88C9-28B25D1F4024}" sibTransId="{11337DE4-A95A-4E4F-8CAD-D76AEB0CF624}"/>
    <dgm:cxn modelId="{CF5A7A36-2C6C-43E7-9348-0CFB94FB7402}" srcId="{3EFE6109-540C-4D17-B9D0-01B721F932A3}" destId="{78984AAD-42A1-40A4-ADCF-C5DEE0D32B97}" srcOrd="3" destOrd="0" parTransId="{79A1BEB8-8C5B-47E2-9339-DFBD064E0CE2}" sibTransId="{9E936714-42A6-47BD-A2E9-337406321B7F}"/>
    <dgm:cxn modelId="{D7E85D38-7A06-4050-B8F9-88ADFB301DCA}" srcId="{E4757D4A-E77A-44DA-8E72-BC38C52B59D4}" destId="{3EFE6109-540C-4D17-B9D0-01B721F932A3}" srcOrd="0" destOrd="0" parTransId="{3E96A00A-65AD-4458-BE1A-E65C2B9E8509}" sibTransId="{1924EE28-7A6B-408A-8674-69DE43EBED6D}"/>
    <dgm:cxn modelId="{624B0079-CD4F-43AC-AE81-6EDC2A4C6AB4}" srcId="{99974FAE-45F0-417F-AEA5-F05843AEAFF1}" destId="{61A37046-FAC4-49B8-A23E-0DCB59869777}" srcOrd="0" destOrd="0" parTransId="{CBE99FCD-BB0F-4611-AE45-E0DA77905B7E}" sibTransId="{7D18EF93-4E3F-4738-91CD-1A463917E672}"/>
    <dgm:cxn modelId="{8CD0BE08-EAE6-48A5-BE20-463176D2B795}" type="presOf" srcId="{3BD7F641-9C47-4E3B-A610-5FDBC0B442F4}" destId="{628B4011-C295-4ACB-AD91-E17B42CB695F}" srcOrd="0" destOrd="1" presId="urn:microsoft.com/office/officeart/2005/8/layout/hList2"/>
    <dgm:cxn modelId="{E9B38AFA-49C2-4C1B-88CC-6AA3DA0EF0DF}" srcId="{3EFE6109-540C-4D17-B9D0-01B721F932A3}" destId="{3BD7F641-9C47-4E3B-A610-5FDBC0B442F4}" srcOrd="1" destOrd="0" parTransId="{9B3F743E-372D-455C-856F-236ADFC7DB9B}" sibTransId="{8FE312F7-4FF0-4C24-B090-C619549D57C0}"/>
    <dgm:cxn modelId="{9E04447D-E739-4DDD-B42C-3D76FA35A705}" type="presOf" srcId="{A0DAD54D-E7DF-4E62-9B99-E433B809D4A6}" destId="{628B4011-C295-4ACB-AD91-E17B42CB695F}" srcOrd="0" destOrd="7" presId="urn:microsoft.com/office/officeart/2005/8/layout/hList2"/>
    <dgm:cxn modelId="{A37947B1-2EE4-42B5-85A5-038FFA0D059A}" type="presOf" srcId="{2689009F-5056-408A-83EE-8D0A7A559F81}" destId="{628B4011-C295-4ACB-AD91-E17B42CB695F}" srcOrd="0" destOrd="0" presId="urn:microsoft.com/office/officeart/2005/8/layout/hList2"/>
    <dgm:cxn modelId="{C4621FC4-9010-490B-86FE-8DC890F80A6F}" srcId="{3EFE6109-540C-4D17-B9D0-01B721F932A3}" destId="{2689009F-5056-408A-83EE-8D0A7A559F81}" srcOrd="0" destOrd="0" parTransId="{EAAA7661-B1EB-4304-B702-1BD049179218}" sibTransId="{50D4EBD5-8193-4E9D-9E3E-242582F46409}"/>
    <dgm:cxn modelId="{76E21CD7-6917-4DFC-9E88-2422D0A50512}" type="presOf" srcId="{05EE1F17-B1FC-4A25-8E32-5B72373E085E}" destId="{628B4011-C295-4ACB-AD91-E17B42CB695F}" srcOrd="0" destOrd="9" presId="urn:microsoft.com/office/officeart/2005/8/layout/hList2"/>
    <dgm:cxn modelId="{DEAC5481-5C14-4BB1-8A87-80D981CE13DD}" srcId="{3EFE6109-540C-4D17-B9D0-01B721F932A3}" destId="{99974FAE-45F0-417F-AEA5-F05843AEAFF1}" srcOrd="4" destOrd="0" parTransId="{F4A742A2-3D60-48CD-9317-7B180116A87A}" sibTransId="{A5532D7A-C85D-4043-8D3F-5CD004CEDA5E}"/>
    <dgm:cxn modelId="{CB9AB572-ED95-40F9-8C2E-C8B3B26D708F}" type="presOf" srcId="{CDE51633-A22A-4EB9-B262-8B6E19134DA2}" destId="{628B4011-C295-4ACB-AD91-E17B42CB695F}" srcOrd="0" destOrd="2" presId="urn:microsoft.com/office/officeart/2005/8/layout/hList2"/>
    <dgm:cxn modelId="{5A8BAECD-256A-413D-A0D6-2F8A3EED24F3}" type="presOf" srcId="{78984AAD-42A1-40A4-ADCF-C5DEE0D32B97}" destId="{628B4011-C295-4ACB-AD91-E17B42CB695F}" srcOrd="0" destOrd="3" presId="urn:microsoft.com/office/officeart/2005/8/layout/hList2"/>
    <dgm:cxn modelId="{7D670578-0EAD-4578-9BD1-0F154DEA1E18}" type="presOf" srcId="{DD8425DA-D1CE-41A9-9567-F77441B3A74C}" destId="{628B4011-C295-4ACB-AD91-E17B42CB695F}" srcOrd="0" destOrd="6" presId="urn:microsoft.com/office/officeart/2005/8/layout/hList2"/>
    <dgm:cxn modelId="{EAB1083C-C1EB-44BB-91E3-17607AE736C3}" type="presOf" srcId="{99974FAE-45F0-417F-AEA5-F05843AEAFF1}" destId="{628B4011-C295-4ACB-AD91-E17B42CB695F}" srcOrd="0" destOrd="4" presId="urn:microsoft.com/office/officeart/2005/8/layout/hList2"/>
    <dgm:cxn modelId="{9B78F353-5B1D-4088-B4B0-19206C1C8BE7}" type="presOf" srcId="{3EFE6109-540C-4D17-B9D0-01B721F932A3}" destId="{8172AB81-32DC-4AED-B72F-67AACD3D3F6A}" srcOrd="0" destOrd="0" presId="urn:microsoft.com/office/officeart/2005/8/layout/hList2"/>
    <dgm:cxn modelId="{D20001F3-5239-4BCD-A2ED-25444E05ACB5}" type="presParOf" srcId="{BE10393C-7C85-4509-8C78-36CC4E724AE3}" destId="{4906E7F0-8CD4-4B11-909A-16F6A2E8F2AD}" srcOrd="0" destOrd="0" presId="urn:microsoft.com/office/officeart/2005/8/layout/hList2"/>
    <dgm:cxn modelId="{04B46986-3E26-4B89-9DEF-348C8E77EAF2}" type="presParOf" srcId="{4906E7F0-8CD4-4B11-909A-16F6A2E8F2AD}" destId="{2C77951C-54DC-47FC-A0F8-70091F9E6831}" srcOrd="0" destOrd="0" presId="urn:microsoft.com/office/officeart/2005/8/layout/hList2"/>
    <dgm:cxn modelId="{1E168E2C-14EF-49DA-9A6E-60404971BDFD}" type="presParOf" srcId="{4906E7F0-8CD4-4B11-909A-16F6A2E8F2AD}" destId="{628B4011-C295-4ACB-AD91-E17B42CB695F}" srcOrd="1" destOrd="0" presId="urn:microsoft.com/office/officeart/2005/8/layout/hList2"/>
    <dgm:cxn modelId="{E308709B-C4D4-4717-8D32-31170261BED5}" type="presParOf" srcId="{4906E7F0-8CD4-4B11-909A-16F6A2E8F2AD}" destId="{8172AB81-32DC-4AED-B72F-67AACD3D3F6A}"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757D4A-E77A-44DA-8E72-BC38C52B59D4}" type="doc">
      <dgm:prSet loTypeId="urn:microsoft.com/office/officeart/2005/8/layout/hList2" loCatId="relationship" qsTypeId="urn:microsoft.com/office/officeart/2005/8/quickstyle/simple4" qsCatId="simple" csTypeId="urn:microsoft.com/office/officeart/2005/8/colors/accent0_1" csCatId="mainScheme" phldr="1"/>
      <dgm:spPr/>
      <dgm:t>
        <a:bodyPr/>
        <a:lstStyle/>
        <a:p>
          <a:endParaRPr lang="pt-BR"/>
        </a:p>
      </dgm:t>
    </dgm:pt>
    <dgm:pt modelId="{4F00312F-DECF-46C8-9611-8FC2D1045A0A}">
      <dgm:prSet phldrT="[Texto]" custT="1"/>
      <dgm:spPr/>
      <dgm:t>
        <a:bodyPr anchor="ctr"/>
        <a:lstStyle/>
        <a:p>
          <a:r>
            <a:rPr lang="pt-BR" sz="2400" dirty="0" smtClean="0">
              <a:effectLst>
                <a:outerShdw blurRad="38100" dist="38100" dir="2700000" algn="tl">
                  <a:srgbClr val="000000">
                    <a:alpha val="43137"/>
                  </a:srgbClr>
                </a:outerShdw>
              </a:effectLst>
            </a:rPr>
            <a:t>Gestor da Parceria</a:t>
          </a:r>
          <a:endParaRPr lang="pt-BR" sz="2400" dirty="0">
            <a:effectLst>
              <a:outerShdw blurRad="38100" dist="38100" dir="2700000" algn="tl">
                <a:srgbClr val="000000">
                  <a:alpha val="43137"/>
                </a:srgbClr>
              </a:outerShdw>
            </a:effectLst>
          </a:endParaRPr>
        </a:p>
      </dgm:t>
    </dgm:pt>
    <dgm:pt modelId="{01864A7C-98C6-4927-8B6D-967735511EF7}" type="parTrans" cxnId="{6DE2F748-7E49-418C-83D5-E50376127A20}">
      <dgm:prSet/>
      <dgm:spPr/>
      <dgm:t>
        <a:bodyPr/>
        <a:lstStyle/>
        <a:p>
          <a:endParaRPr lang="pt-BR"/>
        </a:p>
      </dgm:t>
    </dgm:pt>
    <dgm:pt modelId="{C30B7E7B-8926-4182-9906-B2E18730C3B7}" type="sibTrans" cxnId="{6DE2F748-7E49-418C-83D5-E50376127A20}">
      <dgm:prSet/>
      <dgm:spPr/>
      <dgm:t>
        <a:bodyPr/>
        <a:lstStyle/>
        <a:p>
          <a:endParaRPr lang="pt-BR"/>
        </a:p>
      </dgm:t>
    </dgm:pt>
    <dgm:pt modelId="{E2B81AF9-253A-4D4F-B317-95F0485BBD61}">
      <dgm:prSet custT="1"/>
      <dgm:spPr/>
      <dgm:t>
        <a:bodyPr/>
        <a:lstStyle/>
        <a:p>
          <a:r>
            <a:rPr lang="en-US" sz="1600" b="0" i="0" dirty="0" err="1" smtClean="0"/>
            <a:t>Relatório</a:t>
          </a:r>
          <a:r>
            <a:rPr lang="en-US" sz="1600" b="0" i="0" dirty="0" smtClean="0"/>
            <a:t> de </a:t>
          </a:r>
          <a:r>
            <a:rPr lang="en-US" sz="1600" b="0" i="0" dirty="0" err="1" smtClean="0"/>
            <a:t>Execução</a:t>
          </a:r>
          <a:r>
            <a:rPr lang="en-US" sz="1600" b="0" i="0" dirty="0" smtClean="0"/>
            <a:t> do </a:t>
          </a:r>
          <a:r>
            <a:rPr lang="en-US" sz="1600" b="0" i="0" dirty="0" err="1" smtClean="0"/>
            <a:t>objeto</a:t>
          </a:r>
          <a:r>
            <a:rPr lang="en-US" sz="1600" b="0" i="0" dirty="0" smtClean="0"/>
            <a:t>;</a:t>
          </a:r>
          <a:endParaRPr lang="pt-BR" sz="1600" b="0" i="0" dirty="0"/>
        </a:p>
      </dgm:t>
    </dgm:pt>
    <dgm:pt modelId="{9A85FDB8-7980-4FFA-A58A-A792F932DF36}" type="parTrans" cxnId="{C8ED6CB6-EAE4-4D24-A803-7EFC43DA6D6E}">
      <dgm:prSet/>
      <dgm:spPr/>
      <dgm:t>
        <a:bodyPr/>
        <a:lstStyle/>
        <a:p>
          <a:endParaRPr lang="pt-BR"/>
        </a:p>
      </dgm:t>
    </dgm:pt>
    <dgm:pt modelId="{F91AF949-F3F3-4B19-BB56-2B65EBEEB2F5}" type="sibTrans" cxnId="{C8ED6CB6-EAE4-4D24-A803-7EFC43DA6D6E}">
      <dgm:prSet/>
      <dgm:spPr/>
      <dgm:t>
        <a:bodyPr/>
        <a:lstStyle/>
        <a:p>
          <a:endParaRPr lang="pt-BR"/>
        </a:p>
      </dgm:t>
    </dgm:pt>
    <dgm:pt modelId="{BB5F23F7-C35A-4254-B7FB-C102642384D3}">
      <dgm:prSet custT="1"/>
      <dgm:spPr/>
      <dgm:t>
        <a:bodyPr/>
        <a:lstStyle/>
        <a:p>
          <a:r>
            <a:rPr lang="en-US" sz="1600" b="0" i="0" dirty="0" err="1" smtClean="0"/>
            <a:t>Relatório</a:t>
          </a:r>
          <a:r>
            <a:rPr lang="en-US" sz="1600" b="0" i="0" dirty="0" smtClean="0"/>
            <a:t>  de </a:t>
          </a:r>
          <a:r>
            <a:rPr lang="en-US" sz="1600" b="0" i="0" dirty="0" err="1" smtClean="0"/>
            <a:t>Execução</a:t>
          </a:r>
          <a:r>
            <a:rPr lang="en-US" sz="1600" b="0" i="0" dirty="0" smtClean="0"/>
            <a:t> </a:t>
          </a:r>
          <a:r>
            <a:rPr lang="en-US" sz="1600" b="0" i="0" dirty="0" err="1" smtClean="0"/>
            <a:t>Financeira</a:t>
          </a:r>
          <a:r>
            <a:rPr lang="en-US" sz="1600" b="0" i="0" dirty="0" smtClean="0"/>
            <a:t>.</a:t>
          </a:r>
          <a:endParaRPr lang="pt-BR" sz="1600" b="0" i="0" dirty="0"/>
        </a:p>
      </dgm:t>
    </dgm:pt>
    <dgm:pt modelId="{EAD1C580-14B1-41DA-BB81-1306C2ABD89D}" type="parTrans" cxnId="{F1D0E788-7CEE-4DE4-8FD8-F50C29FF498A}">
      <dgm:prSet/>
      <dgm:spPr/>
      <dgm:t>
        <a:bodyPr/>
        <a:lstStyle/>
        <a:p>
          <a:endParaRPr lang="pt-BR"/>
        </a:p>
      </dgm:t>
    </dgm:pt>
    <dgm:pt modelId="{55C7DAF6-CF8D-4740-A3E1-1E8D3AC71637}" type="sibTrans" cxnId="{F1D0E788-7CEE-4DE4-8FD8-F50C29FF498A}">
      <dgm:prSet/>
      <dgm:spPr/>
      <dgm:t>
        <a:bodyPr/>
        <a:lstStyle/>
        <a:p>
          <a:endParaRPr lang="pt-BR"/>
        </a:p>
      </dgm:t>
    </dgm:pt>
    <dgm:pt modelId="{EC2D3E15-F1C0-4F1A-BC95-B50F081B080E}">
      <dgm:prSet custT="1"/>
      <dgm:spPr/>
      <dgm:t>
        <a:bodyPr/>
        <a:lstStyle/>
        <a:p>
          <a:r>
            <a:rPr lang="en-US" sz="1600" b="0" i="0" dirty="0" err="1" smtClean="0"/>
            <a:t>Considerar</a:t>
          </a:r>
          <a:r>
            <a:rPr lang="en-US" sz="1600" b="0" i="0" dirty="0" smtClean="0"/>
            <a:t> </a:t>
          </a:r>
          <a:r>
            <a:rPr lang="en-US" sz="1600" b="0" i="0" dirty="0" err="1" smtClean="0"/>
            <a:t>na</a:t>
          </a:r>
          <a:r>
            <a:rPr lang="en-US" sz="1600" b="0" i="0" dirty="0" smtClean="0"/>
            <a:t> </a:t>
          </a:r>
          <a:r>
            <a:rPr lang="en-US" sz="1600" b="0" i="0" dirty="0" err="1" smtClean="0"/>
            <a:t>análise</a:t>
          </a:r>
          <a:r>
            <a:rPr lang="en-US" sz="1600" b="0" i="0" dirty="0" smtClean="0"/>
            <a:t>:</a:t>
          </a:r>
          <a:endParaRPr lang="pt-BR" sz="1600" b="0" i="0" dirty="0"/>
        </a:p>
      </dgm:t>
    </dgm:pt>
    <dgm:pt modelId="{265892D5-4839-4FB8-B4CD-6EB21897A989}" type="parTrans" cxnId="{EAF2E240-AD35-437E-8833-921C0482945A}">
      <dgm:prSet/>
      <dgm:spPr/>
      <dgm:t>
        <a:bodyPr/>
        <a:lstStyle/>
        <a:p>
          <a:endParaRPr lang="pt-BR"/>
        </a:p>
      </dgm:t>
    </dgm:pt>
    <dgm:pt modelId="{9FFBF9F5-71ED-4DAA-971F-175A9CE8AB83}" type="sibTrans" cxnId="{EAF2E240-AD35-437E-8833-921C0482945A}">
      <dgm:prSet/>
      <dgm:spPr/>
      <dgm:t>
        <a:bodyPr/>
        <a:lstStyle/>
        <a:p>
          <a:endParaRPr lang="pt-BR"/>
        </a:p>
      </dgm:t>
    </dgm:pt>
    <dgm:pt modelId="{29828C60-0DD3-48A4-BAAF-022E00809FB0}">
      <dgm:prSet custT="1"/>
      <dgm:spPr/>
      <dgm:t>
        <a:bodyPr/>
        <a:lstStyle/>
        <a:p>
          <a:r>
            <a:rPr lang="en-US" sz="1600" b="0" i="0" dirty="0" err="1" smtClean="0"/>
            <a:t>Relatório</a:t>
          </a:r>
          <a:r>
            <a:rPr lang="en-US" sz="1600" b="0" i="0" dirty="0" smtClean="0"/>
            <a:t> de </a:t>
          </a:r>
          <a:r>
            <a:rPr lang="en-US" sz="1600" b="0" i="0" dirty="0" err="1" smtClean="0"/>
            <a:t>visitas</a:t>
          </a:r>
          <a:r>
            <a:rPr lang="en-US" sz="1600" b="0" i="0" dirty="0" smtClean="0"/>
            <a:t> </a:t>
          </a:r>
          <a:r>
            <a:rPr lang="en-US" sz="1600" b="0" i="0" dirty="0" err="1" smtClean="0"/>
            <a:t>Técnicas</a:t>
          </a:r>
          <a:r>
            <a:rPr lang="en-US" sz="1600" b="0" i="0" dirty="0" smtClean="0"/>
            <a:t>;</a:t>
          </a:r>
          <a:endParaRPr lang="pt-BR" sz="1600" b="0" i="0" dirty="0"/>
        </a:p>
      </dgm:t>
    </dgm:pt>
    <dgm:pt modelId="{AD47C53D-3CF9-401E-9C84-9E696D0CE5D3}" type="parTrans" cxnId="{28584FE0-C8B6-4CCE-A7B6-3127A6A0A461}">
      <dgm:prSet/>
      <dgm:spPr/>
      <dgm:t>
        <a:bodyPr/>
        <a:lstStyle/>
        <a:p>
          <a:endParaRPr lang="pt-BR"/>
        </a:p>
      </dgm:t>
    </dgm:pt>
    <dgm:pt modelId="{E5896464-C99C-412D-9D44-6A195ED423AA}" type="sibTrans" cxnId="{28584FE0-C8B6-4CCE-A7B6-3127A6A0A461}">
      <dgm:prSet/>
      <dgm:spPr/>
      <dgm:t>
        <a:bodyPr/>
        <a:lstStyle/>
        <a:p>
          <a:endParaRPr lang="pt-BR"/>
        </a:p>
      </dgm:t>
    </dgm:pt>
    <dgm:pt modelId="{D30FB90A-3539-4D04-AD6E-D06DFAEF1E71}">
      <dgm:prSet custT="1"/>
      <dgm:spPr/>
      <dgm:t>
        <a:bodyPr/>
        <a:lstStyle/>
        <a:p>
          <a:r>
            <a:rPr lang="en-US" sz="1600" b="0" i="0" dirty="0" err="1" smtClean="0"/>
            <a:t>Relatório</a:t>
          </a:r>
          <a:r>
            <a:rPr lang="en-US" sz="1600" b="0" i="0" dirty="0" smtClean="0"/>
            <a:t> </a:t>
          </a:r>
          <a:r>
            <a:rPr lang="en-US" sz="1600" b="0" i="0" dirty="0" err="1" smtClean="0"/>
            <a:t>técnico</a:t>
          </a:r>
          <a:r>
            <a:rPr lang="en-US" sz="1600" b="0" i="0" dirty="0" smtClean="0"/>
            <a:t> de </a:t>
          </a:r>
          <a:r>
            <a:rPr lang="en-US" sz="1600" b="0" i="0" dirty="0" err="1" smtClean="0"/>
            <a:t>monitoramento</a:t>
          </a:r>
          <a:r>
            <a:rPr lang="en-US" sz="1600" b="0" i="0" dirty="0" smtClean="0"/>
            <a:t> e </a:t>
          </a:r>
          <a:r>
            <a:rPr lang="en-US" sz="1600" b="0" i="0" dirty="0" err="1" smtClean="0"/>
            <a:t>avaliação</a:t>
          </a:r>
          <a:r>
            <a:rPr lang="en-US" sz="1600" b="0" i="0" dirty="0" smtClean="0"/>
            <a:t>;</a:t>
          </a:r>
          <a:endParaRPr lang="pt-BR" sz="1600" b="0" i="0" dirty="0"/>
        </a:p>
      </dgm:t>
    </dgm:pt>
    <dgm:pt modelId="{7420E3E0-FE00-4991-BF59-4346F51EC85D}" type="parTrans" cxnId="{9A5EE1BE-2E22-4C69-AA04-2062631B07D5}">
      <dgm:prSet/>
      <dgm:spPr/>
      <dgm:t>
        <a:bodyPr/>
        <a:lstStyle/>
        <a:p>
          <a:endParaRPr lang="pt-BR"/>
        </a:p>
      </dgm:t>
    </dgm:pt>
    <dgm:pt modelId="{DF8A8244-B951-4A76-B5FB-3C63BC2066E5}" type="sibTrans" cxnId="{9A5EE1BE-2E22-4C69-AA04-2062631B07D5}">
      <dgm:prSet/>
      <dgm:spPr/>
      <dgm:t>
        <a:bodyPr/>
        <a:lstStyle/>
        <a:p>
          <a:endParaRPr lang="pt-BR"/>
        </a:p>
      </dgm:t>
    </dgm:pt>
    <dgm:pt modelId="{E807A2B6-146E-477C-9B13-4B8850655810}">
      <dgm:prSet custT="1"/>
      <dgm:spPr/>
      <dgm:t>
        <a:bodyPr/>
        <a:lstStyle/>
        <a:p>
          <a:endParaRPr lang="pt-BR" sz="1600" b="0" i="0" dirty="0"/>
        </a:p>
      </dgm:t>
    </dgm:pt>
    <dgm:pt modelId="{CA7DBA72-DDD4-42EA-903B-8A2570EC2270}" type="parTrans" cxnId="{735E4DA2-CCA9-4A13-8AFA-CA784D1A1FE2}">
      <dgm:prSet/>
      <dgm:spPr/>
      <dgm:t>
        <a:bodyPr/>
        <a:lstStyle/>
        <a:p>
          <a:endParaRPr lang="pt-BR"/>
        </a:p>
      </dgm:t>
    </dgm:pt>
    <dgm:pt modelId="{C0DAA9E7-44BF-42EF-B3A4-C16E327F42C3}" type="sibTrans" cxnId="{735E4DA2-CCA9-4A13-8AFA-CA784D1A1FE2}">
      <dgm:prSet/>
      <dgm:spPr/>
      <dgm:t>
        <a:bodyPr/>
        <a:lstStyle/>
        <a:p>
          <a:endParaRPr lang="pt-BR"/>
        </a:p>
      </dgm:t>
    </dgm:pt>
    <dgm:pt modelId="{78FA4C4F-47BD-4FFE-84E1-EBC46574E255}">
      <dgm:prSet custT="1"/>
      <dgm:spPr/>
      <dgm:t>
        <a:bodyPr/>
        <a:lstStyle/>
        <a:p>
          <a:r>
            <a:rPr lang="en-US" sz="1600" b="0" i="0" dirty="0" err="1" smtClean="0"/>
            <a:t>Prestações</a:t>
          </a:r>
          <a:r>
            <a:rPr lang="en-US" sz="1600" b="0" i="0" dirty="0" smtClean="0"/>
            <a:t> de </a:t>
          </a:r>
          <a:r>
            <a:rPr lang="en-US" sz="1600" b="0" i="0" dirty="0" err="1" smtClean="0"/>
            <a:t>Contas</a:t>
          </a:r>
          <a:r>
            <a:rPr lang="en-US" sz="1600" b="0" i="0" dirty="0" smtClean="0"/>
            <a:t> </a:t>
          </a:r>
          <a:r>
            <a:rPr lang="en-US" sz="1600" b="0" i="0" dirty="0" err="1" smtClean="0"/>
            <a:t>parciais</a:t>
          </a:r>
          <a:r>
            <a:rPr lang="en-US" sz="1600" b="0" i="0" dirty="0" smtClean="0"/>
            <a:t>.</a:t>
          </a:r>
          <a:endParaRPr lang="pt-BR" sz="1600" b="0" i="0" dirty="0"/>
        </a:p>
      </dgm:t>
    </dgm:pt>
    <dgm:pt modelId="{75277FDB-5529-43BE-B206-9DE989D40D37}" type="parTrans" cxnId="{40065D30-057B-4003-904D-4E3CCFBC5F69}">
      <dgm:prSet/>
      <dgm:spPr/>
      <dgm:t>
        <a:bodyPr/>
        <a:lstStyle/>
        <a:p>
          <a:endParaRPr lang="pt-BR"/>
        </a:p>
      </dgm:t>
    </dgm:pt>
    <dgm:pt modelId="{9EFC97C1-7B2D-40A2-B043-64BE2D393720}" type="sibTrans" cxnId="{40065D30-057B-4003-904D-4E3CCFBC5F69}">
      <dgm:prSet/>
      <dgm:spPr/>
      <dgm:t>
        <a:bodyPr/>
        <a:lstStyle/>
        <a:p>
          <a:endParaRPr lang="pt-BR"/>
        </a:p>
      </dgm:t>
    </dgm:pt>
    <dgm:pt modelId="{D6BF2A34-19D3-4B9C-B583-6E7D04F82088}">
      <dgm:prSet custT="1"/>
      <dgm:spPr/>
      <dgm:t>
        <a:bodyPr/>
        <a:lstStyle/>
        <a:p>
          <a:endParaRPr lang="pt-BR" sz="1200" b="0" i="1" dirty="0"/>
        </a:p>
      </dgm:t>
    </dgm:pt>
    <dgm:pt modelId="{A54E1CE5-40EA-4C79-A6CA-78E0763280A6}" type="parTrans" cxnId="{489EFBEB-CD87-465E-B1D9-3B5DC77DC816}">
      <dgm:prSet/>
      <dgm:spPr/>
      <dgm:t>
        <a:bodyPr/>
        <a:lstStyle/>
        <a:p>
          <a:endParaRPr lang="pt-BR"/>
        </a:p>
      </dgm:t>
    </dgm:pt>
    <dgm:pt modelId="{6FC4B417-7E5B-4BA4-89B8-89156DA1FC2B}" type="sibTrans" cxnId="{489EFBEB-CD87-465E-B1D9-3B5DC77DC816}">
      <dgm:prSet/>
      <dgm:spPr/>
      <dgm:t>
        <a:bodyPr/>
        <a:lstStyle/>
        <a:p>
          <a:endParaRPr lang="pt-BR"/>
        </a:p>
      </dgm:t>
    </dgm:pt>
    <dgm:pt modelId="{70FAEA7F-42C9-4303-8EFE-DDDE9597E04B}">
      <dgm:prSet custT="1"/>
      <dgm:spPr/>
      <dgm:t>
        <a:bodyPr/>
        <a:lstStyle/>
        <a:p>
          <a:endParaRPr lang="pt-BR" sz="1200" b="0" i="0" dirty="0"/>
        </a:p>
      </dgm:t>
    </dgm:pt>
    <dgm:pt modelId="{67DAF538-5431-464F-9B55-E4FB515031DD}" type="parTrans" cxnId="{273F5EB4-C591-4A10-B675-84CBF094495F}">
      <dgm:prSet/>
      <dgm:spPr/>
      <dgm:t>
        <a:bodyPr/>
        <a:lstStyle/>
        <a:p>
          <a:endParaRPr lang="pt-BR"/>
        </a:p>
      </dgm:t>
    </dgm:pt>
    <dgm:pt modelId="{6C9B8737-4213-48B2-9956-D2A7694C1821}" type="sibTrans" cxnId="{273F5EB4-C591-4A10-B675-84CBF094495F}">
      <dgm:prSet/>
      <dgm:spPr/>
      <dgm:t>
        <a:bodyPr/>
        <a:lstStyle/>
        <a:p>
          <a:endParaRPr lang="pt-BR"/>
        </a:p>
      </dgm:t>
    </dgm:pt>
    <dgm:pt modelId="{5534D6DB-EFFA-4B72-895D-53271338B752}">
      <dgm:prSet phldrT="[Texto]" custT="1"/>
      <dgm:spPr/>
      <dgm:t>
        <a:bodyPr/>
        <a:lstStyle/>
        <a:p>
          <a:r>
            <a:rPr lang="en-US" sz="1600" b="0" i="0" dirty="0" err="1" smtClean="0"/>
            <a:t>Conteúdo</a:t>
          </a:r>
          <a:r>
            <a:rPr lang="en-US" sz="1600" b="0" i="0" dirty="0" smtClean="0"/>
            <a:t>:</a:t>
          </a:r>
          <a:endParaRPr lang="pt-BR" sz="1400" b="0" dirty="0"/>
        </a:p>
      </dgm:t>
    </dgm:pt>
    <dgm:pt modelId="{4BBC9B45-CFFC-4795-AB28-FEFA97EB036F}" type="parTrans" cxnId="{7EDC43F4-C856-4027-9520-648D0D2FB112}">
      <dgm:prSet/>
      <dgm:spPr/>
      <dgm:t>
        <a:bodyPr/>
        <a:lstStyle/>
        <a:p>
          <a:endParaRPr lang="pt-BR"/>
        </a:p>
      </dgm:t>
    </dgm:pt>
    <dgm:pt modelId="{E64EC59B-AC13-4EA5-87C4-378214220578}" type="sibTrans" cxnId="{7EDC43F4-C856-4027-9520-648D0D2FB112}">
      <dgm:prSet/>
      <dgm:spPr/>
      <dgm:t>
        <a:bodyPr/>
        <a:lstStyle/>
        <a:p>
          <a:endParaRPr lang="pt-BR"/>
        </a:p>
      </dgm:t>
    </dgm:pt>
    <dgm:pt modelId="{0DC82867-2EE3-44DC-893E-157A20709D1E}">
      <dgm:prSet custT="1"/>
      <dgm:spPr/>
      <dgm:t>
        <a:bodyPr/>
        <a:lstStyle/>
        <a:p>
          <a:endParaRPr lang="pt-BR" sz="1200" b="0" i="0" dirty="0"/>
        </a:p>
      </dgm:t>
    </dgm:pt>
    <dgm:pt modelId="{679E77EC-90D5-42CC-99F7-756EAD7E8865}" type="parTrans" cxnId="{9D86EB4A-37D6-41A6-B742-54783B1B622B}">
      <dgm:prSet/>
      <dgm:spPr/>
      <dgm:t>
        <a:bodyPr/>
        <a:lstStyle/>
        <a:p>
          <a:endParaRPr lang="pt-BR"/>
        </a:p>
      </dgm:t>
    </dgm:pt>
    <dgm:pt modelId="{CD643D2F-3837-4E0A-8D75-5DC0CAF8B651}" type="sibTrans" cxnId="{9D86EB4A-37D6-41A6-B742-54783B1B622B}">
      <dgm:prSet/>
      <dgm:spPr/>
      <dgm:t>
        <a:bodyPr/>
        <a:lstStyle/>
        <a:p>
          <a:endParaRPr lang="pt-BR"/>
        </a:p>
      </dgm:t>
    </dgm:pt>
    <dgm:pt modelId="{BE10393C-7C85-4509-8C78-36CC4E724AE3}" type="pres">
      <dgm:prSet presAssocID="{E4757D4A-E77A-44DA-8E72-BC38C52B59D4}" presName="linearFlow" presStyleCnt="0">
        <dgm:presLayoutVars>
          <dgm:dir/>
          <dgm:animLvl val="lvl"/>
          <dgm:resizeHandles/>
        </dgm:presLayoutVars>
      </dgm:prSet>
      <dgm:spPr/>
      <dgm:t>
        <a:bodyPr/>
        <a:lstStyle/>
        <a:p>
          <a:endParaRPr lang="pt-BR"/>
        </a:p>
      </dgm:t>
    </dgm:pt>
    <dgm:pt modelId="{5A064839-383E-47BD-BF87-829661DCDD28}" type="pres">
      <dgm:prSet presAssocID="{4F00312F-DECF-46C8-9611-8FC2D1045A0A}" presName="compositeNode" presStyleCnt="0">
        <dgm:presLayoutVars>
          <dgm:bulletEnabled val="1"/>
        </dgm:presLayoutVars>
      </dgm:prSet>
      <dgm:spPr/>
      <dgm:t>
        <a:bodyPr/>
        <a:lstStyle/>
        <a:p>
          <a:endParaRPr lang="pt-BR"/>
        </a:p>
      </dgm:t>
    </dgm:pt>
    <dgm:pt modelId="{AF212F53-7790-42D4-9517-2D792088BB60}" type="pres">
      <dgm:prSet presAssocID="{4F00312F-DECF-46C8-9611-8FC2D1045A0A}" presName="image" presStyleLbl="fgImgPlace1" presStyleIdx="0" presStyleCnt="1" custScaleX="60288" custScaleY="61670"/>
      <dgm:spPr>
        <a:blipFill rotWithShape="1">
          <a:blip xmlns:r="http://schemas.openxmlformats.org/officeDocument/2006/relationships" r:embed="rId1"/>
          <a:stretch>
            <a:fillRect/>
          </a:stretch>
        </a:blipFill>
      </dgm:spPr>
      <dgm:t>
        <a:bodyPr/>
        <a:lstStyle/>
        <a:p>
          <a:endParaRPr lang="pt-BR"/>
        </a:p>
      </dgm:t>
    </dgm:pt>
    <dgm:pt modelId="{29F43498-C96E-4D42-9465-A5A6DEF6F1BE}" type="pres">
      <dgm:prSet presAssocID="{4F00312F-DECF-46C8-9611-8FC2D1045A0A}" presName="childNode" presStyleLbl="node1" presStyleIdx="0" presStyleCnt="1" custScaleY="82749" custLinFactNeighborX="826" custLinFactNeighborY="-9864">
        <dgm:presLayoutVars>
          <dgm:bulletEnabled val="1"/>
        </dgm:presLayoutVars>
      </dgm:prSet>
      <dgm:spPr/>
      <dgm:t>
        <a:bodyPr/>
        <a:lstStyle/>
        <a:p>
          <a:endParaRPr lang="pt-BR"/>
        </a:p>
      </dgm:t>
    </dgm:pt>
    <dgm:pt modelId="{AFEFC8F6-3BEA-4E39-BF03-6AD2CB81CBF9}" type="pres">
      <dgm:prSet presAssocID="{4F00312F-DECF-46C8-9611-8FC2D1045A0A}" presName="parentNode" presStyleLbl="revTx" presStyleIdx="0" presStyleCnt="1" custScaleY="90075" custLinFactNeighborX="5770" custLinFactNeighborY="-13971">
        <dgm:presLayoutVars>
          <dgm:chMax val="0"/>
          <dgm:bulletEnabled val="1"/>
        </dgm:presLayoutVars>
      </dgm:prSet>
      <dgm:spPr/>
      <dgm:t>
        <a:bodyPr/>
        <a:lstStyle/>
        <a:p>
          <a:endParaRPr lang="pt-BR"/>
        </a:p>
      </dgm:t>
    </dgm:pt>
  </dgm:ptLst>
  <dgm:cxnLst>
    <dgm:cxn modelId="{9A5EE1BE-2E22-4C69-AA04-2062631B07D5}" srcId="{EC2D3E15-F1C0-4F1A-BC95-B50F081B080E}" destId="{D30FB90A-3539-4D04-AD6E-D06DFAEF1E71}" srcOrd="1" destOrd="0" parTransId="{7420E3E0-FE00-4991-BF59-4346F51EC85D}" sibTransId="{DF8A8244-B951-4A76-B5FB-3C63BC2066E5}"/>
    <dgm:cxn modelId="{C8ED6CB6-EAE4-4D24-A803-7EFC43DA6D6E}" srcId="{5534D6DB-EFFA-4B72-895D-53271338B752}" destId="{E2B81AF9-253A-4D4F-B317-95F0485BBD61}" srcOrd="0" destOrd="0" parTransId="{9A85FDB8-7980-4FFA-A58A-A792F932DF36}" sibTransId="{F91AF949-F3F3-4B19-BB56-2B65EBEEB2F5}"/>
    <dgm:cxn modelId="{9D86EB4A-37D6-41A6-B742-54783B1B622B}" srcId="{EC2D3E15-F1C0-4F1A-BC95-B50F081B080E}" destId="{0DC82867-2EE3-44DC-893E-157A20709D1E}" srcOrd="3" destOrd="0" parTransId="{679E77EC-90D5-42CC-99F7-756EAD7E8865}" sibTransId="{CD643D2F-3837-4E0A-8D75-5DC0CAF8B651}"/>
    <dgm:cxn modelId="{3495182C-4805-47B5-AB75-A604DFF56EFD}" type="presOf" srcId="{29828C60-0DD3-48A4-BAAF-022E00809FB0}" destId="{29F43498-C96E-4D42-9465-A5A6DEF6F1BE}" srcOrd="0" destOrd="6" presId="urn:microsoft.com/office/officeart/2005/8/layout/hList2"/>
    <dgm:cxn modelId="{489EFBEB-CD87-465E-B1D9-3B5DC77DC816}" srcId="{4F00312F-DECF-46C8-9611-8FC2D1045A0A}" destId="{D6BF2A34-19D3-4B9C-B583-6E7D04F82088}" srcOrd="4" destOrd="0" parTransId="{A54E1CE5-40EA-4C79-A6CA-78E0763280A6}" sibTransId="{6FC4B417-7E5B-4BA4-89B8-89156DA1FC2B}"/>
    <dgm:cxn modelId="{6CD0445D-28C9-47F1-A60B-E8D470F59170}" type="presOf" srcId="{BB5F23F7-C35A-4254-B7FB-C102642384D3}" destId="{29F43498-C96E-4D42-9465-A5A6DEF6F1BE}" srcOrd="0" destOrd="2" presId="urn:microsoft.com/office/officeart/2005/8/layout/hList2"/>
    <dgm:cxn modelId="{28584FE0-C8B6-4CCE-A7B6-3127A6A0A461}" srcId="{EC2D3E15-F1C0-4F1A-BC95-B50F081B080E}" destId="{29828C60-0DD3-48A4-BAAF-022E00809FB0}" srcOrd="0" destOrd="0" parTransId="{AD47C53D-3CF9-401E-9C84-9E696D0CE5D3}" sibTransId="{E5896464-C99C-412D-9D44-6A195ED423AA}"/>
    <dgm:cxn modelId="{4B03A040-D6B6-41B5-B8B1-C05677D930C3}" type="presOf" srcId="{78FA4C4F-47BD-4FFE-84E1-EBC46574E255}" destId="{29F43498-C96E-4D42-9465-A5A6DEF6F1BE}" srcOrd="0" destOrd="8" presId="urn:microsoft.com/office/officeart/2005/8/layout/hList2"/>
    <dgm:cxn modelId="{B64276F1-7509-41C9-ACFC-BA2A1634463C}" type="presOf" srcId="{70FAEA7F-42C9-4303-8EFE-DDDE9597E04B}" destId="{29F43498-C96E-4D42-9465-A5A6DEF6F1BE}" srcOrd="0" destOrd="4" presId="urn:microsoft.com/office/officeart/2005/8/layout/hList2"/>
    <dgm:cxn modelId="{273F5EB4-C591-4A10-B675-84CBF094495F}" srcId="{4F00312F-DECF-46C8-9611-8FC2D1045A0A}" destId="{70FAEA7F-42C9-4303-8EFE-DDDE9597E04B}" srcOrd="2" destOrd="0" parTransId="{67DAF538-5431-464F-9B55-E4FB515031DD}" sibTransId="{6C9B8737-4213-48B2-9956-D2A7694C1821}"/>
    <dgm:cxn modelId="{40065D30-057B-4003-904D-4E3CCFBC5F69}" srcId="{EC2D3E15-F1C0-4F1A-BC95-B50F081B080E}" destId="{78FA4C4F-47BD-4FFE-84E1-EBC46574E255}" srcOrd="2" destOrd="0" parTransId="{75277FDB-5529-43BE-B206-9DE989D40D37}" sibTransId="{9EFC97C1-7B2D-40A2-B043-64BE2D393720}"/>
    <dgm:cxn modelId="{CE9109F7-B4DA-4015-9235-696FB69CAFE0}" type="presOf" srcId="{4F00312F-DECF-46C8-9611-8FC2D1045A0A}" destId="{AFEFC8F6-3BEA-4E39-BF03-6AD2CB81CBF9}" srcOrd="0" destOrd="0" presId="urn:microsoft.com/office/officeart/2005/8/layout/hList2"/>
    <dgm:cxn modelId="{735E4DA2-CCA9-4A13-8AFA-CA784D1A1FE2}" srcId="{4F00312F-DECF-46C8-9611-8FC2D1045A0A}" destId="{E807A2B6-146E-477C-9B13-4B8850655810}" srcOrd="1" destOrd="0" parTransId="{CA7DBA72-DDD4-42EA-903B-8A2570EC2270}" sibTransId="{C0DAA9E7-44BF-42EF-B3A4-C16E327F42C3}"/>
    <dgm:cxn modelId="{7EDC43F4-C856-4027-9520-648D0D2FB112}" srcId="{4F00312F-DECF-46C8-9611-8FC2D1045A0A}" destId="{5534D6DB-EFFA-4B72-895D-53271338B752}" srcOrd="0" destOrd="0" parTransId="{4BBC9B45-CFFC-4795-AB28-FEFA97EB036F}" sibTransId="{E64EC59B-AC13-4EA5-87C4-378214220578}"/>
    <dgm:cxn modelId="{635637F4-4FC5-4293-A32D-51380D2E5110}" type="presOf" srcId="{5534D6DB-EFFA-4B72-895D-53271338B752}" destId="{29F43498-C96E-4D42-9465-A5A6DEF6F1BE}" srcOrd="0" destOrd="0" presId="urn:microsoft.com/office/officeart/2005/8/layout/hList2"/>
    <dgm:cxn modelId="{DAB88614-801A-48C6-9694-3221441C63E6}" type="presOf" srcId="{E2B81AF9-253A-4D4F-B317-95F0485BBD61}" destId="{29F43498-C96E-4D42-9465-A5A6DEF6F1BE}" srcOrd="0" destOrd="1" presId="urn:microsoft.com/office/officeart/2005/8/layout/hList2"/>
    <dgm:cxn modelId="{42F47A5A-B982-4462-AFA9-06DC24865972}" type="presOf" srcId="{D6BF2A34-19D3-4B9C-B583-6E7D04F82088}" destId="{29F43498-C96E-4D42-9465-A5A6DEF6F1BE}" srcOrd="0" destOrd="10" presId="urn:microsoft.com/office/officeart/2005/8/layout/hList2"/>
    <dgm:cxn modelId="{C4615F1F-FAD0-4B2F-B897-67F29A428163}" type="presOf" srcId="{D30FB90A-3539-4D04-AD6E-D06DFAEF1E71}" destId="{29F43498-C96E-4D42-9465-A5A6DEF6F1BE}" srcOrd="0" destOrd="7" presId="urn:microsoft.com/office/officeart/2005/8/layout/hList2"/>
    <dgm:cxn modelId="{C7329761-14DA-4267-AA64-C3099290691A}" type="presOf" srcId="{0DC82867-2EE3-44DC-893E-157A20709D1E}" destId="{29F43498-C96E-4D42-9465-A5A6DEF6F1BE}" srcOrd="0" destOrd="9" presId="urn:microsoft.com/office/officeart/2005/8/layout/hList2"/>
    <dgm:cxn modelId="{F4816F14-11D4-469F-B647-6DF111649BCB}" type="presOf" srcId="{EC2D3E15-F1C0-4F1A-BC95-B50F081B080E}" destId="{29F43498-C96E-4D42-9465-A5A6DEF6F1BE}" srcOrd="0" destOrd="5" presId="urn:microsoft.com/office/officeart/2005/8/layout/hList2"/>
    <dgm:cxn modelId="{F1D0E788-7CEE-4DE4-8FD8-F50C29FF498A}" srcId="{5534D6DB-EFFA-4B72-895D-53271338B752}" destId="{BB5F23F7-C35A-4254-B7FB-C102642384D3}" srcOrd="1" destOrd="0" parTransId="{EAD1C580-14B1-41DA-BB81-1306C2ABD89D}" sibTransId="{55C7DAF6-CF8D-4740-A3E1-1E8D3AC71637}"/>
    <dgm:cxn modelId="{6DE2F748-7E49-418C-83D5-E50376127A20}" srcId="{E4757D4A-E77A-44DA-8E72-BC38C52B59D4}" destId="{4F00312F-DECF-46C8-9611-8FC2D1045A0A}" srcOrd="0" destOrd="0" parTransId="{01864A7C-98C6-4927-8B6D-967735511EF7}" sibTransId="{C30B7E7B-8926-4182-9906-B2E18730C3B7}"/>
    <dgm:cxn modelId="{EAF2E240-AD35-437E-8833-921C0482945A}" srcId="{4F00312F-DECF-46C8-9611-8FC2D1045A0A}" destId="{EC2D3E15-F1C0-4F1A-BC95-B50F081B080E}" srcOrd="3" destOrd="0" parTransId="{265892D5-4839-4FB8-B4CD-6EB21897A989}" sibTransId="{9FFBF9F5-71ED-4DAA-971F-175A9CE8AB83}"/>
    <dgm:cxn modelId="{7F98B57B-FE30-4354-9FC3-6167689EB242}" type="presOf" srcId="{E807A2B6-146E-477C-9B13-4B8850655810}" destId="{29F43498-C96E-4D42-9465-A5A6DEF6F1BE}" srcOrd="0" destOrd="3" presId="urn:microsoft.com/office/officeart/2005/8/layout/hList2"/>
    <dgm:cxn modelId="{A578EEF0-895E-4A38-9F6A-4B22B860F733}" type="presOf" srcId="{E4757D4A-E77A-44DA-8E72-BC38C52B59D4}" destId="{BE10393C-7C85-4509-8C78-36CC4E724AE3}" srcOrd="0" destOrd="0" presId="urn:microsoft.com/office/officeart/2005/8/layout/hList2"/>
    <dgm:cxn modelId="{496B1615-566C-4B53-9B39-ED9E128EA5BB}" type="presParOf" srcId="{BE10393C-7C85-4509-8C78-36CC4E724AE3}" destId="{5A064839-383E-47BD-BF87-829661DCDD28}" srcOrd="0" destOrd="0" presId="urn:microsoft.com/office/officeart/2005/8/layout/hList2"/>
    <dgm:cxn modelId="{45A7F39D-CA7E-41D6-9C8B-2E29D220CAF4}" type="presParOf" srcId="{5A064839-383E-47BD-BF87-829661DCDD28}" destId="{AF212F53-7790-42D4-9517-2D792088BB60}" srcOrd="0" destOrd="0" presId="urn:microsoft.com/office/officeart/2005/8/layout/hList2"/>
    <dgm:cxn modelId="{16D9F9AD-262B-40A7-B02D-6AA2601EC94A}" type="presParOf" srcId="{5A064839-383E-47BD-BF87-829661DCDD28}" destId="{29F43498-C96E-4D42-9465-A5A6DEF6F1BE}" srcOrd="1" destOrd="0" presId="urn:microsoft.com/office/officeart/2005/8/layout/hList2"/>
    <dgm:cxn modelId="{9A0C2280-FDB9-46E7-9EE5-1FFD751A07EA}" type="presParOf" srcId="{5A064839-383E-47BD-BF87-829661DCDD28}" destId="{AFEFC8F6-3BEA-4E39-BF03-6AD2CB81CBF9}"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442703-5639-48BB-AE3C-FF80EE50B06C}"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pt-BR"/>
        </a:p>
      </dgm:t>
    </dgm:pt>
    <dgm:pt modelId="{B5DBEBDB-143A-43DE-8AC2-57AF382BAD9A}">
      <dgm:prSet phldrT="[Texto]"/>
      <dgm:spPr>
        <a:solidFill>
          <a:schemeClr val="bg2">
            <a:lumMod val="20000"/>
            <a:lumOff val="80000"/>
          </a:schemeClr>
        </a:solidFill>
        <a:ln w="38100">
          <a:solidFill>
            <a:srgbClr val="FF2F2F"/>
          </a:solidFill>
        </a:ln>
      </dgm:spPr>
      <dgm:t>
        <a:bodyPr/>
        <a:lstStyle/>
        <a:p>
          <a:r>
            <a:rPr lang="pt-BR" b="1" dirty="0" smtClean="0"/>
            <a:t>IRREGULARES</a:t>
          </a:r>
          <a:r>
            <a:rPr lang="pt-BR" b="0" dirty="0" smtClean="0"/>
            <a:t>,</a:t>
          </a:r>
          <a:r>
            <a:rPr lang="pt-BR" dirty="0" smtClean="0"/>
            <a:t> quando comprovada qualquer das seguintes ocorrências:</a:t>
          </a:r>
          <a:br>
            <a:rPr lang="pt-BR" dirty="0" smtClean="0"/>
          </a:br>
          <a:r>
            <a:rPr lang="pt-BR" dirty="0" smtClean="0"/>
            <a:t>a)</a:t>
          </a:r>
          <a:r>
            <a:rPr lang="pt-BR" i="1" dirty="0" smtClean="0"/>
            <a:t> </a:t>
          </a:r>
          <a:r>
            <a:rPr lang="pt-BR" dirty="0" smtClean="0"/>
            <a:t>omissão no dever de prestar contas;</a:t>
          </a:r>
          <a:br>
            <a:rPr lang="pt-BR" dirty="0" smtClean="0"/>
          </a:br>
          <a:r>
            <a:rPr lang="pt-BR" dirty="0" smtClean="0"/>
            <a:t>b) prática de ato de gestão ilegal, ilegítimo ou antieconômico, ou de infração a norma legal ou regulamentar de natureza contábil, financeira, orçamentária, operacional ou patrimonial;</a:t>
          </a:r>
          <a:br>
            <a:rPr lang="pt-BR" dirty="0" smtClean="0"/>
          </a:br>
          <a:r>
            <a:rPr lang="pt-BR" dirty="0" smtClean="0"/>
            <a:t>c) dano ao erário decorrente de ato de gestão ilegítimo ou antieconômico;</a:t>
          </a:r>
          <a:br>
            <a:rPr lang="pt-BR" dirty="0" smtClean="0"/>
          </a:br>
          <a:r>
            <a:rPr lang="pt-BR" dirty="0" smtClean="0"/>
            <a:t>d) desfalque ou desvio de dinheiro, bens ou valores públicos.</a:t>
          </a:r>
          <a:endParaRPr lang="pt-BR" dirty="0"/>
        </a:p>
      </dgm:t>
    </dgm:pt>
    <dgm:pt modelId="{156C0029-03E7-4BBE-8DBD-BB0072F0DA79}" type="parTrans" cxnId="{90451BD9-61BA-438D-AC6C-2A0BBC6E9385}">
      <dgm:prSet/>
      <dgm:spPr/>
      <dgm:t>
        <a:bodyPr/>
        <a:lstStyle/>
        <a:p>
          <a:endParaRPr lang="pt-BR"/>
        </a:p>
      </dgm:t>
    </dgm:pt>
    <dgm:pt modelId="{58FF7DA0-A612-4BB2-BCCD-DE460B9A427C}" type="sibTrans" cxnId="{90451BD9-61BA-438D-AC6C-2A0BBC6E9385}">
      <dgm:prSet/>
      <dgm:spPr/>
      <dgm:t>
        <a:bodyPr/>
        <a:lstStyle/>
        <a:p>
          <a:endParaRPr lang="pt-BR"/>
        </a:p>
      </dgm:t>
    </dgm:pt>
    <dgm:pt modelId="{9B843B98-9204-40F9-AF50-3C5E61995617}">
      <dgm:prSet/>
      <dgm:spPr>
        <a:solidFill>
          <a:schemeClr val="accent1">
            <a:lumMod val="20000"/>
            <a:lumOff val="80000"/>
          </a:schemeClr>
        </a:solidFill>
        <a:ln w="38100">
          <a:solidFill>
            <a:schemeClr val="tx2">
              <a:lumMod val="75000"/>
            </a:schemeClr>
          </a:solidFill>
        </a:ln>
      </dgm:spPr>
      <dgm:t>
        <a:bodyPr/>
        <a:lstStyle/>
        <a:p>
          <a:r>
            <a:rPr lang="pt-BR" b="1" dirty="0" smtClean="0"/>
            <a:t>REGULARES</a:t>
          </a:r>
          <a:r>
            <a:rPr lang="pt-BR" dirty="0" smtClean="0"/>
            <a:t>, quando expressarem, de forma clara e objetiva, a exatidão dos demonstrativos contábeis, a legalidade, a legitimidade e a economicidade dos atos de gestão do responsável;</a:t>
          </a:r>
          <a:endParaRPr lang="pt-BR" dirty="0"/>
        </a:p>
      </dgm:t>
    </dgm:pt>
    <dgm:pt modelId="{F3C3DC36-2F4A-40E8-8D46-441FEFC752FE}" type="parTrans" cxnId="{5364A7BE-A4F4-41CB-9570-D9FCC63A5122}">
      <dgm:prSet/>
      <dgm:spPr/>
      <dgm:t>
        <a:bodyPr/>
        <a:lstStyle/>
        <a:p>
          <a:endParaRPr lang="pt-BR"/>
        </a:p>
      </dgm:t>
    </dgm:pt>
    <dgm:pt modelId="{86B02A5C-270E-4797-B14D-18D76CCD29AB}" type="sibTrans" cxnId="{5364A7BE-A4F4-41CB-9570-D9FCC63A5122}">
      <dgm:prSet/>
      <dgm:spPr/>
      <dgm:t>
        <a:bodyPr/>
        <a:lstStyle/>
        <a:p>
          <a:endParaRPr lang="pt-BR"/>
        </a:p>
      </dgm:t>
    </dgm:pt>
    <dgm:pt modelId="{302397EA-3F9A-42EC-8F15-90BFFF07D511}">
      <dgm:prSet/>
      <dgm:spPr>
        <a:solidFill>
          <a:schemeClr val="accent5">
            <a:lumMod val="20000"/>
            <a:lumOff val="80000"/>
          </a:schemeClr>
        </a:solidFill>
        <a:ln w="38100">
          <a:solidFill>
            <a:srgbClr val="FFFF00"/>
          </a:solidFill>
        </a:ln>
      </dgm:spPr>
      <dgm:t>
        <a:bodyPr/>
        <a:lstStyle/>
        <a:p>
          <a:r>
            <a:rPr lang="pt-BR" b="1" dirty="0" smtClean="0"/>
            <a:t>REGULARES COM RESALVA</a:t>
          </a:r>
          <a:r>
            <a:rPr lang="pt-BR" dirty="0" smtClean="0"/>
            <a:t>, quando evidenciarem impropriedade ou qualquer outra falta de natureza formal de que não resulte em dano ao erário;</a:t>
          </a:r>
          <a:endParaRPr lang="pt-BR" dirty="0"/>
        </a:p>
      </dgm:t>
    </dgm:pt>
    <dgm:pt modelId="{77DE838B-2F91-4746-875F-20FE6161CD6F}" type="parTrans" cxnId="{3ABFB41F-F0FD-4789-A9C9-567AB573803D}">
      <dgm:prSet/>
      <dgm:spPr/>
      <dgm:t>
        <a:bodyPr/>
        <a:lstStyle/>
        <a:p>
          <a:endParaRPr lang="pt-BR"/>
        </a:p>
      </dgm:t>
    </dgm:pt>
    <dgm:pt modelId="{DF6049F1-1DA1-409F-9E04-C389DBC8F38A}" type="sibTrans" cxnId="{3ABFB41F-F0FD-4789-A9C9-567AB573803D}">
      <dgm:prSet/>
      <dgm:spPr/>
      <dgm:t>
        <a:bodyPr/>
        <a:lstStyle/>
        <a:p>
          <a:endParaRPr lang="pt-BR"/>
        </a:p>
      </dgm:t>
    </dgm:pt>
    <dgm:pt modelId="{69F0BC96-5D87-4C25-8177-689298FE0A75}" type="pres">
      <dgm:prSet presAssocID="{F6442703-5639-48BB-AE3C-FF80EE50B06C}" presName="linear" presStyleCnt="0">
        <dgm:presLayoutVars>
          <dgm:animLvl val="lvl"/>
          <dgm:resizeHandles val="exact"/>
        </dgm:presLayoutVars>
      </dgm:prSet>
      <dgm:spPr/>
      <dgm:t>
        <a:bodyPr/>
        <a:lstStyle/>
        <a:p>
          <a:endParaRPr lang="pt-BR"/>
        </a:p>
      </dgm:t>
    </dgm:pt>
    <dgm:pt modelId="{6F1758CA-5B28-442F-9814-83595B66F8D7}" type="pres">
      <dgm:prSet presAssocID="{9B843B98-9204-40F9-AF50-3C5E61995617}" presName="parentText" presStyleLbl="node1" presStyleIdx="0" presStyleCnt="3" custScaleY="79009" custLinFactY="-578" custLinFactNeighborY="-100000">
        <dgm:presLayoutVars>
          <dgm:chMax val="0"/>
          <dgm:bulletEnabled val="1"/>
        </dgm:presLayoutVars>
      </dgm:prSet>
      <dgm:spPr/>
      <dgm:t>
        <a:bodyPr/>
        <a:lstStyle/>
        <a:p>
          <a:endParaRPr lang="pt-BR"/>
        </a:p>
      </dgm:t>
    </dgm:pt>
    <dgm:pt modelId="{FEC26677-5C09-4D11-B98E-D079D3ED15A0}" type="pres">
      <dgm:prSet presAssocID="{86B02A5C-270E-4797-B14D-18D76CCD29AB}" presName="spacer" presStyleCnt="0"/>
      <dgm:spPr/>
    </dgm:pt>
    <dgm:pt modelId="{0CE0968E-4403-4336-9427-0223500D6DF9}" type="pres">
      <dgm:prSet presAssocID="{302397EA-3F9A-42EC-8F15-90BFFF07D511}" presName="parentText" presStyleLbl="node1" presStyleIdx="1" presStyleCnt="3" custScaleY="71069" custLinFactNeighborY="66247">
        <dgm:presLayoutVars>
          <dgm:chMax val="0"/>
          <dgm:bulletEnabled val="1"/>
        </dgm:presLayoutVars>
      </dgm:prSet>
      <dgm:spPr/>
      <dgm:t>
        <a:bodyPr/>
        <a:lstStyle/>
        <a:p>
          <a:endParaRPr lang="pt-BR"/>
        </a:p>
      </dgm:t>
    </dgm:pt>
    <dgm:pt modelId="{5028D0CF-FFB5-4C28-A4FB-A02BB4B1D8A7}" type="pres">
      <dgm:prSet presAssocID="{DF6049F1-1DA1-409F-9E04-C389DBC8F38A}" presName="spacer" presStyleCnt="0"/>
      <dgm:spPr/>
    </dgm:pt>
    <dgm:pt modelId="{34FF55AC-695C-4F96-A1E3-79851705E6AB}" type="pres">
      <dgm:prSet presAssocID="{B5DBEBDB-143A-43DE-8AC2-57AF382BAD9A}" presName="parentText" presStyleLbl="node1" presStyleIdx="2" presStyleCnt="3" custScaleY="113690" custLinFactY="7064" custLinFactNeighborY="100000">
        <dgm:presLayoutVars>
          <dgm:chMax val="0"/>
          <dgm:bulletEnabled val="1"/>
        </dgm:presLayoutVars>
      </dgm:prSet>
      <dgm:spPr/>
      <dgm:t>
        <a:bodyPr/>
        <a:lstStyle/>
        <a:p>
          <a:endParaRPr lang="pt-BR"/>
        </a:p>
      </dgm:t>
    </dgm:pt>
  </dgm:ptLst>
  <dgm:cxnLst>
    <dgm:cxn modelId="{E86C0657-F817-471B-8B1C-008CFA13BB98}" type="presOf" srcId="{9B843B98-9204-40F9-AF50-3C5E61995617}" destId="{6F1758CA-5B28-442F-9814-83595B66F8D7}" srcOrd="0" destOrd="0" presId="urn:microsoft.com/office/officeart/2005/8/layout/vList2"/>
    <dgm:cxn modelId="{5364A7BE-A4F4-41CB-9570-D9FCC63A5122}" srcId="{F6442703-5639-48BB-AE3C-FF80EE50B06C}" destId="{9B843B98-9204-40F9-AF50-3C5E61995617}" srcOrd="0" destOrd="0" parTransId="{F3C3DC36-2F4A-40E8-8D46-441FEFC752FE}" sibTransId="{86B02A5C-270E-4797-B14D-18D76CCD29AB}"/>
    <dgm:cxn modelId="{8C22AE2D-6F12-4092-95D5-BD158F16761F}" type="presOf" srcId="{F6442703-5639-48BB-AE3C-FF80EE50B06C}" destId="{69F0BC96-5D87-4C25-8177-689298FE0A75}" srcOrd="0" destOrd="0" presId="urn:microsoft.com/office/officeart/2005/8/layout/vList2"/>
    <dgm:cxn modelId="{228AEF99-F6B8-4362-B33E-77949A7CE06B}" type="presOf" srcId="{B5DBEBDB-143A-43DE-8AC2-57AF382BAD9A}" destId="{34FF55AC-695C-4F96-A1E3-79851705E6AB}" srcOrd="0" destOrd="0" presId="urn:microsoft.com/office/officeart/2005/8/layout/vList2"/>
    <dgm:cxn modelId="{90451BD9-61BA-438D-AC6C-2A0BBC6E9385}" srcId="{F6442703-5639-48BB-AE3C-FF80EE50B06C}" destId="{B5DBEBDB-143A-43DE-8AC2-57AF382BAD9A}" srcOrd="2" destOrd="0" parTransId="{156C0029-03E7-4BBE-8DBD-BB0072F0DA79}" sibTransId="{58FF7DA0-A612-4BB2-BCCD-DE460B9A427C}"/>
    <dgm:cxn modelId="{BD52DF02-C696-4271-A949-554BA1060408}" type="presOf" srcId="{302397EA-3F9A-42EC-8F15-90BFFF07D511}" destId="{0CE0968E-4403-4336-9427-0223500D6DF9}" srcOrd="0" destOrd="0" presId="urn:microsoft.com/office/officeart/2005/8/layout/vList2"/>
    <dgm:cxn modelId="{3ABFB41F-F0FD-4789-A9C9-567AB573803D}" srcId="{F6442703-5639-48BB-AE3C-FF80EE50B06C}" destId="{302397EA-3F9A-42EC-8F15-90BFFF07D511}" srcOrd="1" destOrd="0" parTransId="{77DE838B-2F91-4746-875F-20FE6161CD6F}" sibTransId="{DF6049F1-1DA1-409F-9E04-C389DBC8F38A}"/>
    <dgm:cxn modelId="{262451CB-923B-4ABD-9BCF-426A700D6345}" type="presParOf" srcId="{69F0BC96-5D87-4C25-8177-689298FE0A75}" destId="{6F1758CA-5B28-442F-9814-83595B66F8D7}" srcOrd="0" destOrd="0" presId="urn:microsoft.com/office/officeart/2005/8/layout/vList2"/>
    <dgm:cxn modelId="{BEB83EFC-6B42-4373-9397-6E640D41921C}" type="presParOf" srcId="{69F0BC96-5D87-4C25-8177-689298FE0A75}" destId="{FEC26677-5C09-4D11-B98E-D079D3ED15A0}" srcOrd="1" destOrd="0" presId="urn:microsoft.com/office/officeart/2005/8/layout/vList2"/>
    <dgm:cxn modelId="{207A5039-348B-4CD7-96B2-396119284787}" type="presParOf" srcId="{69F0BC96-5D87-4C25-8177-689298FE0A75}" destId="{0CE0968E-4403-4336-9427-0223500D6DF9}" srcOrd="2" destOrd="0" presId="urn:microsoft.com/office/officeart/2005/8/layout/vList2"/>
    <dgm:cxn modelId="{BCFBD162-C4DB-4A96-99A5-ACAEA00A93E9}" type="presParOf" srcId="{69F0BC96-5D87-4C25-8177-689298FE0A75}" destId="{5028D0CF-FFB5-4C28-A4FB-A02BB4B1D8A7}" srcOrd="3" destOrd="0" presId="urn:microsoft.com/office/officeart/2005/8/layout/vList2"/>
    <dgm:cxn modelId="{9C21804F-6886-4C74-8F54-62B94A04BCA4}" type="presParOf" srcId="{69F0BC96-5D87-4C25-8177-689298FE0A75}" destId="{34FF55AC-695C-4F96-A1E3-79851705E6A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36205-250A-469C-8871-8A8EE3FE882C}">
      <dsp:nvSpPr>
        <dsp:cNvPr id="0" name=""/>
        <dsp:cNvSpPr/>
      </dsp:nvSpPr>
      <dsp:spPr>
        <a:xfrm>
          <a:off x="0" y="0"/>
          <a:ext cx="8568952" cy="4896544"/>
        </a:xfrm>
        <a:prstGeom prst="roundRect">
          <a:avLst>
            <a:gd name="adj" fmla="val 8500"/>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3022936" numCol="1" spcCol="1270" anchor="t" anchorCtr="0">
          <a:noAutofit/>
        </a:bodyPr>
        <a:lstStyle/>
        <a:p>
          <a:pPr lvl="0" algn="l" defTabSz="1600200">
            <a:lnSpc>
              <a:spcPct val="90000"/>
            </a:lnSpc>
            <a:spcBef>
              <a:spcPct val="0"/>
            </a:spcBef>
            <a:spcAft>
              <a:spcPct val="35000"/>
            </a:spcAft>
          </a:pPr>
          <a:r>
            <a:rPr lang="pt-BR" sz="3600" kern="1200" dirty="0" smtClean="0"/>
            <a:t>Terceiro Setor</a:t>
          </a:r>
          <a:endParaRPr lang="pt-BR" sz="3600" kern="1200" dirty="0"/>
        </a:p>
      </dsp:txBody>
      <dsp:txXfrm>
        <a:off x="121903" y="121903"/>
        <a:ext cx="8325146" cy="46527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EE66B-B845-4D1C-8F79-2207617D4B63}">
      <dsp:nvSpPr>
        <dsp:cNvPr id="0" name=""/>
        <dsp:cNvSpPr/>
      </dsp:nvSpPr>
      <dsp:spPr>
        <a:xfrm>
          <a:off x="97210" y="0"/>
          <a:ext cx="4464496" cy="4464496"/>
        </a:xfrm>
        <a:prstGeom prst="triangle">
          <a:avLst/>
        </a:prstGeom>
        <a:solidFill>
          <a:schemeClr val="tx2">
            <a:lumMod val="40000"/>
            <a:lumOff val="6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D7094D-A384-41E5-A137-A99D06CF48AB}">
      <dsp:nvSpPr>
        <dsp:cNvPr id="0" name=""/>
        <dsp:cNvSpPr/>
      </dsp:nvSpPr>
      <dsp:spPr>
        <a:xfrm>
          <a:off x="2396580" y="448847"/>
          <a:ext cx="2901922" cy="1056829"/>
        </a:xfrm>
        <a:prstGeom prst="roundRect">
          <a:avLst/>
        </a:prstGeom>
        <a:solidFill>
          <a:srgbClr val="00B050">
            <a:alpha val="90000"/>
          </a:srgb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0" kern="1200" smtClean="0">
              <a:effectLst>
                <a:outerShdw blurRad="38100" dist="38100" dir="2700000" algn="tl">
                  <a:srgbClr val="000000">
                    <a:alpha val="43137"/>
                  </a:srgbClr>
                </a:outerShdw>
              </a:effectLst>
            </a:rPr>
            <a:t>Advertência</a:t>
          </a:r>
          <a:endParaRPr lang="pt-BR" sz="1500" b="0" kern="1200">
            <a:effectLst>
              <a:outerShdw blurRad="38100" dist="38100" dir="2700000" algn="tl">
                <a:srgbClr val="000000">
                  <a:alpha val="43137"/>
                </a:srgbClr>
              </a:outerShdw>
            </a:effectLst>
          </a:endParaRPr>
        </a:p>
      </dsp:txBody>
      <dsp:txXfrm>
        <a:off x="2448170" y="500437"/>
        <a:ext cx="2798742" cy="953649"/>
      </dsp:txXfrm>
    </dsp:sp>
    <dsp:sp modelId="{0969F7D3-F33B-4C25-8E50-69F51EC85DF2}">
      <dsp:nvSpPr>
        <dsp:cNvPr id="0" name=""/>
        <dsp:cNvSpPr/>
      </dsp:nvSpPr>
      <dsp:spPr>
        <a:xfrm>
          <a:off x="2329458" y="1637781"/>
          <a:ext cx="2901922" cy="1056829"/>
        </a:xfrm>
        <a:prstGeom prst="roundRect">
          <a:avLst/>
        </a:prstGeom>
        <a:solidFill>
          <a:srgbClr val="FFFF00">
            <a:alpha val="90000"/>
          </a:srgbClr>
        </a:solidFill>
        <a:ln w="28575" cap="flat" cmpd="sng" algn="ctr">
          <a:solidFill>
            <a:schemeClr val="accent1">
              <a:shade val="80000"/>
              <a:hueOff val="-19933"/>
              <a:satOff val="-485"/>
              <a:lumOff val="11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0" kern="1200" dirty="0" smtClean="0">
              <a:effectLst>
                <a:outerShdw blurRad="38100" dist="38100" dir="2700000" algn="tl">
                  <a:srgbClr val="000000">
                    <a:alpha val="43137"/>
                  </a:srgbClr>
                </a:outerShdw>
              </a:effectLst>
            </a:rPr>
            <a:t>Suspensão de até 2 anos para chamamento público e celebrar Termos na  esfera de governo sancionadora</a:t>
          </a:r>
          <a:endParaRPr lang="pt-BR" sz="1500" b="0" kern="1200" dirty="0">
            <a:effectLst>
              <a:outerShdw blurRad="38100" dist="38100" dir="2700000" algn="tl">
                <a:srgbClr val="000000">
                  <a:alpha val="43137"/>
                </a:srgbClr>
              </a:outerShdw>
            </a:effectLst>
          </a:endParaRPr>
        </a:p>
      </dsp:txBody>
      <dsp:txXfrm>
        <a:off x="2381048" y="1689371"/>
        <a:ext cx="2798742" cy="953649"/>
      </dsp:txXfrm>
    </dsp:sp>
    <dsp:sp modelId="{A93F88A3-23F7-414A-B9B9-BBF4D8E077C9}">
      <dsp:nvSpPr>
        <dsp:cNvPr id="0" name=""/>
        <dsp:cNvSpPr/>
      </dsp:nvSpPr>
      <dsp:spPr>
        <a:xfrm>
          <a:off x="2329458" y="2826714"/>
          <a:ext cx="2901922" cy="1056829"/>
        </a:xfrm>
        <a:prstGeom prst="roundRect">
          <a:avLst/>
        </a:prstGeom>
        <a:solidFill>
          <a:srgbClr val="FF2F2F">
            <a:alpha val="89804"/>
          </a:srgbClr>
        </a:solidFill>
        <a:ln w="28575" cap="flat" cmpd="sng" algn="ctr">
          <a:solidFill>
            <a:schemeClr val="accent1">
              <a:shade val="80000"/>
              <a:hueOff val="-39867"/>
              <a:satOff val="-970"/>
              <a:lumOff val="234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0" kern="1200" smtClean="0">
              <a:effectLst>
                <a:outerShdw blurRad="38100" dist="38100" dir="2700000" algn="tl">
                  <a:srgbClr val="000000">
                    <a:alpha val="43137"/>
                  </a:srgbClr>
                </a:outerShdw>
              </a:effectLst>
            </a:rPr>
            <a:t>Inidoneidade – todas as esferas de governo</a:t>
          </a:r>
          <a:endParaRPr lang="pt-BR" sz="1500" b="0" kern="1200">
            <a:effectLst>
              <a:outerShdw blurRad="38100" dist="38100" dir="2700000" algn="tl">
                <a:srgbClr val="000000">
                  <a:alpha val="43137"/>
                </a:srgbClr>
              </a:outerShdw>
            </a:effectLst>
          </a:endParaRPr>
        </a:p>
      </dsp:txBody>
      <dsp:txXfrm>
        <a:off x="2381048" y="2878304"/>
        <a:ext cx="2798742" cy="9536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FB16B-471C-4BC0-9DE4-35A41382B98F}">
      <dsp:nvSpPr>
        <dsp:cNvPr id="0" name=""/>
        <dsp:cNvSpPr/>
      </dsp:nvSpPr>
      <dsp:spPr>
        <a:xfrm>
          <a:off x="0" y="3031"/>
          <a:ext cx="2880320" cy="708926"/>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Processo</a:t>
          </a:r>
          <a:r>
            <a:rPr lang="en-US" sz="1400" b="1" kern="1200" dirty="0" smtClean="0"/>
            <a:t> </a:t>
          </a:r>
        </a:p>
        <a:p>
          <a:pPr lvl="0" algn="ctr" defTabSz="622300">
            <a:lnSpc>
              <a:spcPct val="90000"/>
            </a:lnSpc>
            <a:spcBef>
              <a:spcPct val="0"/>
            </a:spcBef>
            <a:spcAft>
              <a:spcPct val="35000"/>
            </a:spcAft>
          </a:pPr>
          <a:r>
            <a:rPr lang="en-US" sz="1400" b="1" kern="1200" dirty="0" err="1" smtClean="0"/>
            <a:t>Administrativo</a:t>
          </a:r>
          <a:endParaRPr lang="pt-BR" sz="1400" b="1" kern="1200" dirty="0"/>
        </a:p>
      </dsp:txBody>
      <dsp:txXfrm>
        <a:off x="20764" y="23795"/>
        <a:ext cx="2838792" cy="667398"/>
      </dsp:txXfrm>
    </dsp:sp>
    <dsp:sp modelId="{53C76A7F-64B3-47E5-9D88-72343623A237}">
      <dsp:nvSpPr>
        <dsp:cNvPr id="0" name=""/>
        <dsp:cNvSpPr/>
      </dsp:nvSpPr>
      <dsp:spPr>
        <a:xfrm rot="5400000">
          <a:off x="1272648" y="775799"/>
          <a:ext cx="335023" cy="319017"/>
        </a:xfrm>
        <a:prstGeom prst="rightArrow">
          <a:avLst>
            <a:gd name="adj1" fmla="val 60000"/>
            <a:gd name="adj2" fmla="val 50000"/>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pt-BR" sz="3200" b="1" kern="1200"/>
        </a:p>
      </dsp:txBody>
      <dsp:txXfrm rot="-5400000">
        <a:off x="1344454" y="767797"/>
        <a:ext cx="191411" cy="239318"/>
      </dsp:txXfrm>
    </dsp:sp>
    <dsp:sp modelId="{33D8D5D4-4D36-494C-9011-1591E9BA749E}">
      <dsp:nvSpPr>
        <dsp:cNvPr id="0" name=""/>
        <dsp:cNvSpPr/>
      </dsp:nvSpPr>
      <dsp:spPr>
        <a:xfrm>
          <a:off x="0" y="1158657"/>
          <a:ext cx="2880320" cy="708926"/>
        </a:xfrm>
        <a:prstGeom prst="roundRect">
          <a:avLst>
            <a:gd name="adj" fmla="val 10000"/>
          </a:avLst>
        </a:prstGeom>
        <a:gradFill rotWithShape="0">
          <a:gsLst>
            <a:gs pos="0">
              <a:schemeClr val="accent1">
                <a:shade val="80000"/>
                <a:hueOff val="-9967"/>
                <a:satOff val="-243"/>
                <a:lumOff val="5871"/>
                <a:alphaOff val="0"/>
                <a:shade val="51000"/>
                <a:satMod val="130000"/>
              </a:schemeClr>
            </a:gs>
            <a:gs pos="80000">
              <a:schemeClr val="accent1">
                <a:shade val="80000"/>
                <a:hueOff val="-9967"/>
                <a:satOff val="-243"/>
                <a:lumOff val="5871"/>
                <a:alphaOff val="0"/>
                <a:shade val="93000"/>
                <a:satMod val="130000"/>
              </a:schemeClr>
            </a:gs>
            <a:gs pos="100000">
              <a:schemeClr val="accent1">
                <a:shade val="80000"/>
                <a:hueOff val="-9967"/>
                <a:satOff val="-243"/>
                <a:lumOff val="58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Defesa</a:t>
          </a:r>
          <a:r>
            <a:rPr lang="en-US" sz="1400" b="1" kern="1200" dirty="0" smtClean="0"/>
            <a:t> </a:t>
          </a:r>
          <a:r>
            <a:rPr lang="en-US" sz="1400" b="1" kern="1200" dirty="0" err="1" smtClean="0"/>
            <a:t>Prévia</a:t>
          </a:r>
          <a:endParaRPr lang="pt-BR" sz="1400" b="1" kern="1200" dirty="0"/>
        </a:p>
      </dsp:txBody>
      <dsp:txXfrm>
        <a:off x="20764" y="1179421"/>
        <a:ext cx="2838792" cy="667398"/>
      </dsp:txXfrm>
    </dsp:sp>
    <dsp:sp modelId="{082E1988-4BC5-427F-8AF3-5F89E18D8F34}">
      <dsp:nvSpPr>
        <dsp:cNvPr id="0" name=""/>
        <dsp:cNvSpPr/>
      </dsp:nvSpPr>
      <dsp:spPr>
        <a:xfrm rot="5400000">
          <a:off x="1341824" y="1839189"/>
          <a:ext cx="196671" cy="319017"/>
        </a:xfrm>
        <a:prstGeom prst="rightArrow">
          <a:avLst>
            <a:gd name="adj1" fmla="val 60000"/>
            <a:gd name="adj2" fmla="val 50000"/>
          </a:avLst>
        </a:prstGeom>
        <a:gradFill rotWithShape="0">
          <a:gsLst>
            <a:gs pos="0">
              <a:schemeClr val="accent1">
                <a:shade val="90000"/>
                <a:hueOff val="-13295"/>
                <a:satOff val="-720"/>
                <a:lumOff val="6913"/>
                <a:alphaOff val="0"/>
                <a:shade val="51000"/>
                <a:satMod val="130000"/>
              </a:schemeClr>
            </a:gs>
            <a:gs pos="80000">
              <a:schemeClr val="accent1">
                <a:shade val="90000"/>
                <a:hueOff val="-13295"/>
                <a:satOff val="-720"/>
                <a:lumOff val="6913"/>
                <a:alphaOff val="0"/>
                <a:shade val="93000"/>
                <a:satMod val="130000"/>
              </a:schemeClr>
            </a:gs>
            <a:gs pos="100000">
              <a:schemeClr val="accent1">
                <a:shade val="90000"/>
                <a:hueOff val="-13295"/>
                <a:satOff val="-720"/>
                <a:lumOff val="691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pt-BR" sz="3200" b="1" kern="1200"/>
        </a:p>
      </dsp:txBody>
      <dsp:txXfrm rot="-5400000">
        <a:off x="1344455" y="1900362"/>
        <a:ext cx="191411" cy="137670"/>
      </dsp:txXfrm>
    </dsp:sp>
    <dsp:sp modelId="{A6E7E518-E2BD-4CDC-80DF-89E49EA14083}">
      <dsp:nvSpPr>
        <dsp:cNvPr id="0" name=""/>
        <dsp:cNvSpPr/>
      </dsp:nvSpPr>
      <dsp:spPr>
        <a:xfrm>
          <a:off x="0" y="2129812"/>
          <a:ext cx="2880320" cy="708926"/>
        </a:xfrm>
        <a:prstGeom prst="roundRect">
          <a:avLst>
            <a:gd name="adj" fmla="val 10000"/>
          </a:avLst>
        </a:prstGeom>
        <a:gradFill rotWithShape="0">
          <a:gsLst>
            <a:gs pos="0">
              <a:schemeClr val="accent1">
                <a:shade val="80000"/>
                <a:hueOff val="-19933"/>
                <a:satOff val="-485"/>
                <a:lumOff val="11741"/>
                <a:alphaOff val="0"/>
                <a:shade val="51000"/>
                <a:satMod val="130000"/>
              </a:schemeClr>
            </a:gs>
            <a:gs pos="80000">
              <a:schemeClr val="accent1">
                <a:shade val="80000"/>
                <a:hueOff val="-19933"/>
                <a:satOff val="-485"/>
                <a:lumOff val="11741"/>
                <a:alphaOff val="0"/>
                <a:shade val="93000"/>
                <a:satMod val="130000"/>
              </a:schemeClr>
            </a:gs>
            <a:gs pos="100000">
              <a:schemeClr val="accent1">
                <a:shade val="80000"/>
                <a:hueOff val="-19933"/>
                <a:satOff val="-485"/>
                <a:lumOff val="1174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Penalidade</a:t>
          </a:r>
          <a:r>
            <a:rPr lang="en-US" sz="1400" b="1" kern="1200" dirty="0" smtClean="0"/>
            <a:t> </a:t>
          </a:r>
          <a:r>
            <a:rPr lang="en-US" sz="1400" b="1" kern="1200" dirty="0" err="1" smtClean="0"/>
            <a:t>aplicada</a:t>
          </a:r>
          <a:r>
            <a:rPr lang="en-US" sz="1400" b="1" kern="1200" dirty="0" smtClean="0"/>
            <a:t> </a:t>
          </a:r>
          <a:r>
            <a:rPr lang="en-US" sz="1400" b="1" kern="1200" dirty="0" err="1" smtClean="0"/>
            <a:t>pelo</a:t>
          </a:r>
          <a:r>
            <a:rPr lang="en-US" sz="1400" b="1" kern="1200" dirty="0" smtClean="0"/>
            <a:t> </a:t>
          </a:r>
          <a:r>
            <a:rPr lang="en-US" sz="1400" b="1" kern="1200" dirty="0" err="1" smtClean="0"/>
            <a:t>Secretário</a:t>
          </a:r>
          <a:endParaRPr lang="pt-BR" sz="1400" b="1" kern="1200" dirty="0"/>
        </a:p>
      </dsp:txBody>
      <dsp:txXfrm>
        <a:off x="20764" y="2150576"/>
        <a:ext cx="2838792" cy="667398"/>
      </dsp:txXfrm>
    </dsp:sp>
    <dsp:sp modelId="{7DBB3AC2-373C-4916-94C6-9F61AF7498E1}">
      <dsp:nvSpPr>
        <dsp:cNvPr id="0" name=""/>
        <dsp:cNvSpPr/>
      </dsp:nvSpPr>
      <dsp:spPr>
        <a:xfrm rot="5400000">
          <a:off x="1307236" y="2856462"/>
          <a:ext cx="265847" cy="319017"/>
        </a:xfrm>
        <a:prstGeom prst="rightArrow">
          <a:avLst>
            <a:gd name="adj1" fmla="val 60000"/>
            <a:gd name="adj2" fmla="val 50000"/>
          </a:avLst>
        </a:prstGeom>
        <a:gradFill rotWithShape="0">
          <a:gsLst>
            <a:gs pos="0">
              <a:schemeClr val="accent1">
                <a:shade val="90000"/>
                <a:hueOff val="-26589"/>
                <a:satOff val="-1441"/>
                <a:lumOff val="13827"/>
                <a:alphaOff val="0"/>
                <a:shade val="51000"/>
                <a:satMod val="130000"/>
              </a:schemeClr>
            </a:gs>
            <a:gs pos="80000">
              <a:schemeClr val="accent1">
                <a:shade val="90000"/>
                <a:hueOff val="-26589"/>
                <a:satOff val="-1441"/>
                <a:lumOff val="13827"/>
                <a:alphaOff val="0"/>
                <a:shade val="93000"/>
                <a:satMod val="130000"/>
              </a:schemeClr>
            </a:gs>
            <a:gs pos="100000">
              <a:schemeClr val="accent1">
                <a:shade val="90000"/>
                <a:hueOff val="-26589"/>
                <a:satOff val="-1441"/>
                <a:lumOff val="1382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pt-BR" sz="3200" b="1" kern="1200"/>
        </a:p>
      </dsp:txBody>
      <dsp:txXfrm rot="-5400000">
        <a:off x="1344454" y="2883047"/>
        <a:ext cx="191411" cy="186093"/>
      </dsp:txXfrm>
    </dsp:sp>
    <dsp:sp modelId="{2A7B747D-3CD8-493F-8B01-6C439D6D4A26}">
      <dsp:nvSpPr>
        <dsp:cNvPr id="0" name=""/>
        <dsp:cNvSpPr/>
      </dsp:nvSpPr>
      <dsp:spPr>
        <a:xfrm>
          <a:off x="0" y="3193202"/>
          <a:ext cx="2880320" cy="708926"/>
        </a:xfrm>
        <a:prstGeom prst="roundRect">
          <a:avLst>
            <a:gd name="adj" fmla="val 10000"/>
          </a:avLst>
        </a:prstGeom>
        <a:gradFill rotWithShape="0">
          <a:gsLst>
            <a:gs pos="0">
              <a:schemeClr val="accent1">
                <a:shade val="80000"/>
                <a:hueOff val="-29900"/>
                <a:satOff val="-728"/>
                <a:lumOff val="17612"/>
                <a:alphaOff val="0"/>
                <a:shade val="51000"/>
                <a:satMod val="130000"/>
              </a:schemeClr>
            </a:gs>
            <a:gs pos="80000">
              <a:schemeClr val="accent1">
                <a:shade val="80000"/>
                <a:hueOff val="-29900"/>
                <a:satOff val="-728"/>
                <a:lumOff val="17612"/>
                <a:alphaOff val="0"/>
                <a:shade val="93000"/>
                <a:satMod val="130000"/>
              </a:schemeClr>
            </a:gs>
            <a:gs pos="100000">
              <a:schemeClr val="accent1">
                <a:shade val="80000"/>
                <a:hueOff val="-29900"/>
                <a:satOff val="-728"/>
                <a:lumOff val="176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Só</a:t>
          </a:r>
          <a:r>
            <a:rPr lang="en-US" sz="1400" b="1" kern="1200" dirty="0" smtClean="0"/>
            <a:t> o </a:t>
          </a:r>
          <a:r>
            <a:rPr lang="en-US" sz="1400" b="1" kern="1200" dirty="0" err="1" smtClean="0"/>
            <a:t>Secretário</a:t>
          </a:r>
          <a:r>
            <a:rPr lang="en-US" sz="1400" b="1" kern="1200" dirty="0" smtClean="0"/>
            <a:t> </a:t>
          </a:r>
          <a:r>
            <a:rPr lang="en-US" sz="1400" b="1" kern="1200" dirty="0" err="1" smtClean="0"/>
            <a:t>pode</a:t>
          </a:r>
          <a:r>
            <a:rPr lang="en-US" sz="1400" b="1" kern="1200" dirty="0" smtClean="0"/>
            <a:t> </a:t>
          </a:r>
          <a:r>
            <a:rPr lang="en-US" sz="1400" b="1" kern="1200" dirty="0" err="1" smtClean="0"/>
            <a:t>reabilitar</a:t>
          </a:r>
          <a:r>
            <a:rPr lang="en-US" sz="1400" b="1" kern="1200" dirty="0" smtClean="0"/>
            <a:t> a OSC</a:t>
          </a:r>
          <a:endParaRPr lang="pt-BR" sz="1400" b="1" kern="1200" dirty="0"/>
        </a:p>
      </dsp:txBody>
      <dsp:txXfrm>
        <a:off x="20764" y="3213966"/>
        <a:ext cx="2838792" cy="667398"/>
      </dsp:txXfrm>
    </dsp:sp>
    <dsp:sp modelId="{B2CA61FC-8078-49EB-9AB3-46134071BDD7}">
      <dsp:nvSpPr>
        <dsp:cNvPr id="0" name=""/>
        <dsp:cNvSpPr/>
      </dsp:nvSpPr>
      <dsp:spPr>
        <a:xfrm rot="5400000">
          <a:off x="1307236" y="3919852"/>
          <a:ext cx="265847" cy="319017"/>
        </a:xfrm>
        <a:prstGeom prst="rightArrow">
          <a:avLst>
            <a:gd name="adj1" fmla="val 60000"/>
            <a:gd name="adj2" fmla="val 50000"/>
          </a:avLst>
        </a:prstGeom>
        <a:gradFill rotWithShape="0">
          <a:gsLst>
            <a:gs pos="0">
              <a:schemeClr val="accent1">
                <a:shade val="90000"/>
                <a:hueOff val="-39884"/>
                <a:satOff val="-2161"/>
                <a:lumOff val="20740"/>
                <a:alphaOff val="0"/>
                <a:shade val="51000"/>
                <a:satMod val="130000"/>
              </a:schemeClr>
            </a:gs>
            <a:gs pos="80000">
              <a:schemeClr val="accent1">
                <a:shade val="90000"/>
                <a:hueOff val="-39884"/>
                <a:satOff val="-2161"/>
                <a:lumOff val="20740"/>
                <a:alphaOff val="0"/>
                <a:shade val="93000"/>
                <a:satMod val="130000"/>
              </a:schemeClr>
            </a:gs>
            <a:gs pos="100000">
              <a:schemeClr val="accent1">
                <a:shade val="90000"/>
                <a:hueOff val="-39884"/>
                <a:satOff val="-2161"/>
                <a:lumOff val="207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pt-BR" sz="3200" b="1" kern="1200"/>
        </a:p>
      </dsp:txBody>
      <dsp:txXfrm rot="-5400000">
        <a:off x="1344454" y="3946437"/>
        <a:ext cx="191411" cy="186093"/>
      </dsp:txXfrm>
    </dsp:sp>
    <dsp:sp modelId="{F506EB24-F6EA-4BB4-AE54-CA5E30BD3B7A}">
      <dsp:nvSpPr>
        <dsp:cNvPr id="0" name=""/>
        <dsp:cNvSpPr/>
      </dsp:nvSpPr>
      <dsp:spPr>
        <a:xfrm>
          <a:off x="0" y="4256593"/>
          <a:ext cx="2880320" cy="708926"/>
        </a:xfrm>
        <a:prstGeom prst="roundRect">
          <a:avLst>
            <a:gd name="adj" fmla="val 10000"/>
          </a:avLst>
        </a:prstGeom>
        <a:gradFill rotWithShape="0">
          <a:gsLst>
            <a:gs pos="0">
              <a:schemeClr val="accent1">
                <a:shade val="80000"/>
                <a:hueOff val="-39867"/>
                <a:satOff val="-970"/>
                <a:lumOff val="23482"/>
                <a:alphaOff val="0"/>
                <a:shade val="51000"/>
                <a:satMod val="130000"/>
              </a:schemeClr>
            </a:gs>
            <a:gs pos="80000">
              <a:schemeClr val="accent1">
                <a:shade val="80000"/>
                <a:hueOff val="-39867"/>
                <a:satOff val="-970"/>
                <a:lumOff val="23482"/>
                <a:alphaOff val="0"/>
                <a:shade val="93000"/>
                <a:satMod val="130000"/>
              </a:schemeClr>
            </a:gs>
            <a:gs pos="100000">
              <a:schemeClr val="accent1">
                <a:shade val="80000"/>
                <a:hueOff val="-39867"/>
                <a:satOff val="-970"/>
                <a:lumOff val="2348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Reabilitação</a:t>
          </a:r>
          <a:r>
            <a:rPr lang="en-US" sz="1400" b="1" kern="1200" dirty="0" smtClean="0"/>
            <a:t> </a:t>
          </a:r>
          <a:r>
            <a:rPr lang="en-US" sz="1400" b="1" kern="1200" dirty="0" err="1" smtClean="0"/>
            <a:t>depende</a:t>
          </a:r>
          <a:r>
            <a:rPr lang="en-US" sz="1400" b="1" kern="1200" dirty="0" smtClean="0"/>
            <a:t> do </a:t>
          </a:r>
          <a:r>
            <a:rPr lang="en-US" sz="1400" b="1" kern="1200" dirty="0" err="1" smtClean="0"/>
            <a:t>transcurso</a:t>
          </a:r>
          <a:r>
            <a:rPr lang="en-US" sz="1400" b="1" kern="1200" dirty="0" smtClean="0"/>
            <a:t> do </a:t>
          </a:r>
          <a:r>
            <a:rPr lang="en-US" sz="1400" b="1" kern="1200" dirty="0" err="1" smtClean="0"/>
            <a:t>prazo</a:t>
          </a:r>
          <a:r>
            <a:rPr lang="en-US" sz="1400" b="1" kern="1200" dirty="0" smtClean="0"/>
            <a:t> e </a:t>
          </a:r>
          <a:r>
            <a:rPr lang="en-US" sz="1400" b="1" kern="1200" dirty="0" err="1" smtClean="0"/>
            <a:t>ressarcimento</a:t>
          </a:r>
          <a:r>
            <a:rPr lang="en-US" sz="1400" b="1" kern="1200" dirty="0" smtClean="0"/>
            <a:t> do  </a:t>
          </a:r>
          <a:r>
            <a:rPr lang="en-US" sz="1400" b="1" kern="1200" dirty="0" err="1" smtClean="0"/>
            <a:t>prejuízo</a:t>
          </a:r>
          <a:endParaRPr lang="pt-BR" sz="1400" b="1" kern="1200" dirty="0"/>
        </a:p>
      </dsp:txBody>
      <dsp:txXfrm>
        <a:off x="20764" y="4277357"/>
        <a:ext cx="2838792" cy="6673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04C30-D3D0-4582-8B7B-22E025F1424B}">
      <dsp:nvSpPr>
        <dsp:cNvPr id="0" name=""/>
        <dsp:cNvSpPr/>
      </dsp:nvSpPr>
      <dsp:spPr>
        <a:xfrm>
          <a:off x="2351" y="211805"/>
          <a:ext cx="8204209" cy="3395526"/>
        </a:xfrm>
        <a:prstGeom prst="round2SameRect">
          <a:avLst>
            <a:gd name="adj1" fmla="val 8000"/>
            <a:gd name="adj2" fmla="val 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99060" rIns="33020" bIns="33020" numCol="1" spcCol="1270" anchor="t" anchorCtr="0">
          <a:noAutofit/>
        </a:bodyPr>
        <a:lstStyle/>
        <a:p>
          <a:pPr marL="228600" lvl="1" indent="-228600" algn="l" defTabSz="1155700">
            <a:lnSpc>
              <a:spcPct val="90000"/>
            </a:lnSpc>
            <a:spcBef>
              <a:spcPct val="0"/>
            </a:spcBef>
            <a:spcAft>
              <a:spcPct val="15000"/>
            </a:spcAft>
            <a:buChar char="••"/>
          </a:pPr>
          <a:r>
            <a:rPr lang="en-US" sz="2600" kern="1200" dirty="0" err="1" smtClean="0"/>
            <a:t>conta</a:t>
          </a:r>
          <a:r>
            <a:rPr lang="en-US" sz="2600" kern="1200" dirty="0" smtClean="0"/>
            <a:t> banco </a:t>
          </a:r>
          <a:r>
            <a:rPr lang="en-US" sz="2600" kern="1200" dirty="0" err="1" smtClean="0"/>
            <a:t>público</a:t>
          </a:r>
          <a:r>
            <a:rPr lang="en-US" sz="2600" kern="1200" dirty="0" smtClean="0"/>
            <a:t>;</a:t>
          </a:r>
          <a:endParaRPr lang="pt-BR" sz="2600" kern="1200" dirty="0"/>
        </a:p>
        <a:p>
          <a:pPr marL="228600" lvl="1" indent="-228600" algn="l" defTabSz="1155700">
            <a:lnSpc>
              <a:spcPct val="90000"/>
            </a:lnSpc>
            <a:spcBef>
              <a:spcPct val="0"/>
            </a:spcBef>
            <a:spcAft>
              <a:spcPct val="15000"/>
            </a:spcAft>
            <a:buChar char="••"/>
          </a:pPr>
          <a:r>
            <a:rPr lang="en-US" sz="2600" kern="1200" dirty="0" err="1" smtClean="0"/>
            <a:t>Aplicações</a:t>
          </a:r>
          <a:r>
            <a:rPr lang="en-US" sz="2600" kern="1200" dirty="0" smtClean="0"/>
            <a:t> </a:t>
          </a:r>
          <a:r>
            <a:rPr lang="en-US" sz="2600" kern="1200" dirty="0" err="1" smtClean="0"/>
            <a:t>regradas</a:t>
          </a:r>
          <a:r>
            <a:rPr lang="en-US" sz="2600" kern="1200" dirty="0" smtClean="0"/>
            <a:t>;</a:t>
          </a:r>
          <a:endParaRPr lang="pt-BR" sz="2600" kern="1200" dirty="0"/>
        </a:p>
        <a:p>
          <a:pPr marL="228600" lvl="1" indent="-228600" algn="l" defTabSz="1155700">
            <a:lnSpc>
              <a:spcPct val="90000"/>
            </a:lnSpc>
            <a:spcBef>
              <a:spcPct val="0"/>
            </a:spcBef>
            <a:spcAft>
              <a:spcPct val="15000"/>
            </a:spcAft>
            <a:buChar char="••"/>
          </a:pPr>
          <a:r>
            <a:rPr lang="en-US" sz="2600" kern="1200" dirty="0" err="1" smtClean="0"/>
            <a:t>Pagamentos</a:t>
          </a:r>
          <a:r>
            <a:rPr lang="en-US" sz="2600" kern="1200" dirty="0" smtClean="0"/>
            <a:t> </a:t>
          </a:r>
          <a:r>
            <a:rPr lang="en-US" sz="2600" kern="1200" dirty="0" err="1" smtClean="0"/>
            <a:t>mediante</a:t>
          </a:r>
          <a:r>
            <a:rPr lang="en-US" sz="2600" kern="1200" dirty="0" smtClean="0"/>
            <a:t> </a:t>
          </a:r>
          <a:r>
            <a:rPr lang="en-US" sz="2600" kern="1200" dirty="0" err="1" smtClean="0"/>
            <a:t>transferência</a:t>
          </a:r>
          <a:r>
            <a:rPr lang="en-US" sz="2600" kern="1200" dirty="0" smtClean="0"/>
            <a:t> </a:t>
          </a:r>
          <a:r>
            <a:rPr lang="en-US" sz="2600" kern="1200" dirty="0" err="1" smtClean="0"/>
            <a:t>eletrônica</a:t>
          </a:r>
          <a:r>
            <a:rPr lang="en-US" sz="2600" kern="1200" dirty="0" smtClean="0"/>
            <a:t> </a:t>
          </a:r>
          <a:r>
            <a:rPr lang="en-US" sz="2600" kern="1200" dirty="0" err="1" smtClean="0"/>
            <a:t>na</a:t>
          </a:r>
          <a:r>
            <a:rPr lang="en-US" sz="2600" kern="1200" dirty="0" smtClean="0"/>
            <a:t> </a:t>
          </a:r>
          <a:r>
            <a:rPr lang="en-US" sz="2600" kern="1200" dirty="0" err="1" smtClean="0"/>
            <a:t>conta</a:t>
          </a:r>
          <a:r>
            <a:rPr lang="en-US" sz="2600" kern="1200" dirty="0" smtClean="0"/>
            <a:t> do titular/</a:t>
          </a:r>
          <a:r>
            <a:rPr lang="en-US" sz="2600" kern="1200" dirty="0" err="1" smtClean="0"/>
            <a:t>fornecedor</a:t>
          </a:r>
          <a:r>
            <a:rPr lang="en-US" sz="2600" kern="1200" dirty="0" smtClean="0"/>
            <a:t>;</a:t>
          </a:r>
          <a:endParaRPr lang="pt-BR" sz="2600" kern="1200" dirty="0"/>
        </a:p>
        <a:p>
          <a:pPr marL="228600" lvl="1" indent="-228600" algn="l" defTabSz="1155700">
            <a:lnSpc>
              <a:spcPct val="90000"/>
            </a:lnSpc>
            <a:spcBef>
              <a:spcPct val="0"/>
            </a:spcBef>
            <a:spcAft>
              <a:spcPct val="15000"/>
            </a:spcAft>
            <a:buChar char="••"/>
          </a:pPr>
          <a:r>
            <a:rPr lang="pt-BR" sz="2600" b="0" i="0" kern="1200" dirty="0" smtClean="0"/>
            <a:t>o termo de colaboração ou de fomento poderá admitir a realização de pagamentos em espécie;</a:t>
          </a:r>
          <a:endParaRPr lang="pt-BR" sz="2600" kern="1200" dirty="0"/>
        </a:p>
        <a:p>
          <a:pPr marL="228600" lvl="1" indent="-228600" algn="l" defTabSz="1155700">
            <a:lnSpc>
              <a:spcPct val="90000"/>
            </a:lnSpc>
            <a:spcBef>
              <a:spcPct val="0"/>
            </a:spcBef>
            <a:spcAft>
              <a:spcPct val="15000"/>
            </a:spcAft>
            <a:buChar char="••"/>
          </a:pPr>
          <a:r>
            <a:rPr lang="pt-BR" sz="2600" b="0" i="0" kern="1200" dirty="0" smtClean="0"/>
            <a:t>Liberação de parcelas conf. Cronograma desembolso.</a:t>
          </a:r>
          <a:endParaRPr lang="pt-BR" sz="2600" kern="1200" dirty="0"/>
        </a:p>
        <a:p>
          <a:pPr marL="228600" lvl="1" indent="-228600" algn="l" defTabSz="1155700">
            <a:lnSpc>
              <a:spcPct val="90000"/>
            </a:lnSpc>
            <a:spcBef>
              <a:spcPct val="0"/>
            </a:spcBef>
            <a:spcAft>
              <a:spcPct val="15000"/>
            </a:spcAft>
            <a:buChar char="••"/>
          </a:pPr>
          <a:endParaRPr lang="pt-BR" sz="2600" kern="1200" dirty="0"/>
        </a:p>
      </dsp:txBody>
      <dsp:txXfrm>
        <a:off x="81912" y="291366"/>
        <a:ext cx="8045087" cy="3315965"/>
      </dsp:txXfrm>
    </dsp:sp>
    <dsp:sp modelId="{CA58C1C5-6310-4F04-806D-FC3CA3117C1A}">
      <dsp:nvSpPr>
        <dsp:cNvPr id="0" name=""/>
        <dsp:cNvSpPr/>
      </dsp:nvSpPr>
      <dsp:spPr>
        <a:xfrm>
          <a:off x="72007" y="4174585"/>
          <a:ext cx="4193609" cy="937982"/>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lvl="0" algn="l" defTabSz="2889250">
            <a:lnSpc>
              <a:spcPct val="90000"/>
            </a:lnSpc>
            <a:spcBef>
              <a:spcPct val="0"/>
            </a:spcBef>
            <a:spcAft>
              <a:spcPct val="35000"/>
            </a:spcAft>
          </a:pPr>
          <a:r>
            <a:rPr lang="en-US" sz="6500" kern="1200" dirty="0" smtClean="0"/>
            <a:t>OSC</a:t>
          </a:r>
          <a:endParaRPr lang="pt-BR" sz="6500" kern="1200" dirty="0"/>
        </a:p>
      </dsp:txBody>
      <dsp:txXfrm>
        <a:off x="72007" y="4174585"/>
        <a:ext cx="2953245" cy="937982"/>
      </dsp:txXfrm>
    </dsp:sp>
    <dsp:sp modelId="{70075ECA-C90A-4562-93B6-9D45B1A0494F}">
      <dsp:nvSpPr>
        <dsp:cNvPr id="0" name=""/>
        <dsp:cNvSpPr/>
      </dsp:nvSpPr>
      <dsp:spPr>
        <a:xfrm>
          <a:off x="4276059" y="4156012"/>
          <a:ext cx="1412575" cy="956555"/>
        </a:xfrm>
        <a:prstGeom prst="ellipse">
          <a:avLst/>
        </a:prstGeom>
        <a:blipFill rotWithShape="1">
          <a:blip xmlns:r="http://schemas.openxmlformats.org/officeDocument/2006/relationships" r:embed="rId1"/>
          <a:stretch>
            <a:fillRect/>
          </a:stretch>
        </a:blip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2AB81-32DC-4AED-B72F-67AACD3D3F6A}">
      <dsp:nvSpPr>
        <dsp:cNvPr id="0" name=""/>
        <dsp:cNvSpPr/>
      </dsp:nvSpPr>
      <dsp:spPr>
        <a:xfrm rot="16200000">
          <a:off x="-319089" y="1075814"/>
          <a:ext cx="1635044" cy="605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4412" bIns="0" numCol="1" spcCol="1270" anchor="ctr" anchorCtr="0">
          <a:noAutofit/>
        </a:bodyPr>
        <a:lstStyle/>
        <a:p>
          <a:pPr lvl="0" algn="r" defTabSz="1778000">
            <a:lnSpc>
              <a:spcPct val="90000"/>
            </a:lnSpc>
            <a:spcBef>
              <a:spcPct val="0"/>
            </a:spcBef>
            <a:spcAft>
              <a:spcPct val="35000"/>
            </a:spcAft>
          </a:pPr>
          <a:r>
            <a:rPr lang="pt-BR" sz="4000" kern="1200" dirty="0" smtClean="0">
              <a:effectLst>
                <a:outerShdw blurRad="38100" dist="38100" dir="2700000" algn="tl">
                  <a:srgbClr val="000000">
                    <a:alpha val="43137"/>
                  </a:srgbClr>
                </a:outerShdw>
              </a:effectLst>
            </a:rPr>
            <a:t>O S C   </a:t>
          </a:r>
          <a:endParaRPr lang="pt-BR" sz="4000" kern="1200" dirty="0">
            <a:effectLst>
              <a:outerShdw blurRad="38100" dist="38100" dir="2700000" algn="tl">
                <a:srgbClr val="000000">
                  <a:alpha val="43137"/>
                </a:srgbClr>
              </a:outerShdw>
            </a:effectLst>
          </a:endParaRPr>
        </a:p>
      </dsp:txBody>
      <dsp:txXfrm>
        <a:off x="-319089" y="1075814"/>
        <a:ext cx="1635044" cy="605947"/>
      </dsp:txXfrm>
    </dsp:sp>
    <dsp:sp modelId="{628B4011-C295-4ACB-AD91-E17B42CB695F}">
      <dsp:nvSpPr>
        <dsp:cNvPr id="0" name=""/>
        <dsp:cNvSpPr/>
      </dsp:nvSpPr>
      <dsp:spPr>
        <a:xfrm>
          <a:off x="877526" y="603674"/>
          <a:ext cx="6631993" cy="304027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534412"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err="1" smtClean="0"/>
            <a:t>Prazo</a:t>
          </a:r>
          <a:r>
            <a:rPr lang="en-US" sz="1400" b="0" kern="1200" dirty="0" smtClean="0"/>
            <a:t> </a:t>
          </a:r>
          <a:r>
            <a:rPr lang="en-US" sz="1400" b="0" kern="1200" dirty="0" err="1" smtClean="0"/>
            <a:t>máximo</a:t>
          </a:r>
          <a:r>
            <a:rPr lang="en-US" sz="1400" b="0" kern="1200" dirty="0" smtClean="0"/>
            <a:t> de 90 </a:t>
          </a:r>
          <a:r>
            <a:rPr lang="en-US" sz="1400" b="0" kern="1200" dirty="0" err="1" smtClean="0"/>
            <a:t>dias</a:t>
          </a:r>
          <a:r>
            <a:rPr lang="en-US" sz="1400" b="0" kern="1200" dirty="0" smtClean="0"/>
            <a:t> - (</a:t>
          </a:r>
          <a:r>
            <a:rPr lang="en-US" sz="1400" b="0" kern="1200" dirty="0" err="1" smtClean="0"/>
            <a:t>cfe</a:t>
          </a:r>
          <a:r>
            <a:rPr lang="en-US" sz="1400" b="0" kern="1200" dirty="0" smtClean="0"/>
            <a:t> o </a:t>
          </a:r>
          <a:r>
            <a:rPr lang="en-US" sz="1400" b="0" kern="1200" dirty="0" err="1" smtClean="0"/>
            <a:t>termo</a:t>
          </a:r>
          <a:r>
            <a:rPr lang="en-US" sz="1400" b="0" kern="1200" dirty="0" smtClean="0"/>
            <a:t>), </a:t>
          </a:r>
          <a:r>
            <a:rPr lang="en-US" sz="1400" b="0" kern="1200" dirty="0" err="1" smtClean="0"/>
            <a:t>prorrogáveis</a:t>
          </a:r>
          <a:r>
            <a:rPr lang="en-US" sz="1400" b="0" kern="1200" dirty="0" smtClean="0"/>
            <a:t> </a:t>
          </a:r>
          <a:r>
            <a:rPr lang="en-US" sz="1400" b="0" kern="1200" dirty="0" err="1" smtClean="0"/>
            <a:t>por</a:t>
          </a:r>
          <a:r>
            <a:rPr lang="en-US" sz="1400" b="0" kern="1200" dirty="0" smtClean="0"/>
            <a:t> 30dd</a:t>
          </a:r>
          <a:endParaRPr lang="pt-BR" sz="1400" b="0" kern="1200" dirty="0" err="1" smtClean="0"/>
        </a:p>
        <a:p>
          <a:pPr marL="114300" lvl="1" indent="-114300" algn="l" defTabSz="622300">
            <a:lnSpc>
              <a:spcPct val="90000"/>
            </a:lnSpc>
            <a:spcBef>
              <a:spcPct val="0"/>
            </a:spcBef>
            <a:spcAft>
              <a:spcPct val="15000"/>
            </a:spcAft>
            <a:buChar char="••"/>
          </a:pPr>
          <a:endParaRPr lang="pt-BR" sz="1400" b="0" kern="1200" dirty="0" err="1" smtClean="0"/>
        </a:p>
        <a:p>
          <a:pPr marL="114300" lvl="1" indent="-114300" algn="l" defTabSz="622300">
            <a:lnSpc>
              <a:spcPct val="90000"/>
            </a:lnSpc>
            <a:spcBef>
              <a:spcPct val="0"/>
            </a:spcBef>
            <a:spcAft>
              <a:spcPct val="15000"/>
            </a:spcAft>
            <a:buChar char="••"/>
          </a:pPr>
          <a:r>
            <a:rPr lang="pt-BR" sz="1400" b="0" kern="1200" dirty="0" smtClean="0"/>
            <a:t>Documentos previstos no plano de trabalho e no termo;</a:t>
          </a:r>
        </a:p>
        <a:p>
          <a:pPr marL="114300" lvl="1" indent="-114300" algn="l" defTabSz="622300">
            <a:lnSpc>
              <a:spcPct val="90000"/>
            </a:lnSpc>
            <a:spcBef>
              <a:spcPct val="0"/>
            </a:spcBef>
            <a:spcAft>
              <a:spcPct val="15000"/>
            </a:spcAft>
            <a:buChar char="••"/>
          </a:pPr>
          <a:endParaRPr lang="pt-BR" sz="1400" b="0" kern="1200" dirty="0"/>
        </a:p>
        <a:p>
          <a:pPr marL="114300" lvl="1" indent="-114300" algn="l" defTabSz="622300">
            <a:lnSpc>
              <a:spcPct val="90000"/>
            </a:lnSpc>
            <a:spcBef>
              <a:spcPct val="0"/>
            </a:spcBef>
            <a:spcAft>
              <a:spcPct val="15000"/>
            </a:spcAft>
            <a:buChar char="••"/>
          </a:pPr>
          <a:r>
            <a:rPr lang="en-US" sz="1400" b="0" kern="1200" dirty="0" err="1" smtClean="0"/>
            <a:t>Relatório</a:t>
          </a:r>
          <a:r>
            <a:rPr lang="en-US" sz="1400" b="0" kern="1200" dirty="0" smtClean="0"/>
            <a:t> de </a:t>
          </a:r>
          <a:r>
            <a:rPr lang="en-US" sz="1400" b="0" kern="1200" dirty="0" err="1" smtClean="0"/>
            <a:t>Execução</a:t>
          </a:r>
          <a:r>
            <a:rPr lang="en-US" sz="1400" b="0" kern="1200" dirty="0" smtClean="0"/>
            <a:t> do </a:t>
          </a:r>
          <a:r>
            <a:rPr lang="en-US" sz="1400" b="0" kern="1200" dirty="0" err="1" smtClean="0"/>
            <a:t>Objeto</a:t>
          </a:r>
          <a:r>
            <a:rPr lang="en-US" sz="1400" b="0" kern="1200" dirty="0" smtClean="0"/>
            <a:t>:</a:t>
          </a:r>
          <a:endParaRPr lang="pt-BR" sz="1400" b="0" kern="1200" dirty="0"/>
        </a:p>
        <a:p>
          <a:pPr marL="228600" lvl="2" indent="-114300" algn="l" defTabSz="622300">
            <a:lnSpc>
              <a:spcPct val="90000"/>
            </a:lnSpc>
            <a:spcBef>
              <a:spcPct val="0"/>
            </a:spcBef>
            <a:spcAft>
              <a:spcPct val="15000"/>
            </a:spcAft>
            <a:buChar char="••"/>
          </a:pPr>
          <a:r>
            <a:rPr lang="pt-BR" sz="1400" b="0" kern="1200" dirty="0" smtClean="0"/>
            <a:t>Comparativo de metas propostas e resultados alcançados;</a:t>
          </a:r>
          <a:endParaRPr lang="pt-BR" sz="1400" b="0" kern="1200" dirty="0"/>
        </a:p>
        <a:p>
          <a:pPr marL="114300" lvl="2" indent="-57150" algn="l" defTabSz="222250">
            <a:lnSpc>
              <a:spcPct val="90000"/>
            </a:lnSpc>
            <a:spcBef>
              <a:spcPct val="0"/>
            </a:spcBef>
            <a:spcAft>
              <a:spcPct val="15000"/>
            </a:spcAft>
            <a:buChar char="••"/>
          </a:pPr>
          <a:endParaRPr lang="pt-BR" sz="500" b="0" kern="1200" dirty="0"/>
        </a:p>
        <a:p>
          <a:pPr marL="228600" lvl="2" indent="-114300" algn="l" defTabSz="622300">
            <a:lnSpc>
              <a:spcPct val="90000"/>
            </a:lnSpc>
            <a:spcBef>
              <a:spcPct val="0"/>
            </a:spcBef>
            <a:spcAft>
              <a:spcPct val="15000"/>
            </a:spcAft>
            <a:buChar char="••"/>
          </a:pPr>
          <a:r>
            <a:rPr lang="pt-BR" sz="1400" b="0" kern="1200" dirty="0" smtClean="0"/>
            <a:t>Atividades/Projetos desenvolvidos para cumprir o objeto.</a:t>
          </a:r>
          <a:endParaRPr lang="pt-BR" sz="1400" b="0" kern="1200" dirty="0"/>
        </a:p>
        <a:p>
          <a:pPr marL="114300" lvl="1" indent="-114300" algn="l" defTabSz="622300">
            <a:lnSpc>
              <a:spcPct val="90000"/>
            </a:lnSpc>
            <a:spcBef>
              <a:spcPct val="0"/>
            </a:spcBef>
            <a:spcAft>
              <a:spcPct val="15000"/>
            </a:spcAft>
            <a:buChar char="••"/>
          </a:pPr>
          <a:endParaRPr lang="pt-BR" sz="1400" b="0" kern="1200" dirty="0"/>
        </a:p>
        <a:p>
          <a:pPr marL="114300" lvl="1" indent="-114300" algn="l" defTabSz="622300">
            <a:lnSpc>
              <a:spcPct val="90000"/>
            </a:lnSpc>
            <a:spcBef>
              <a:spcPct val="0"/>
            </a:spcBef>
            <a:spcAft>
              <a:spcPct val="15000"/>
            </a:spcAft>
            <a:buChar char="••"/>
          </a:pPr>
          <a:endParaRPr lang="pt-BR" sz="1400" b="0" kern="1200" dirty="0"/>
        </a:p>
        <a:p>
          <a:pPr marL="114300" lvl="1" indent="-114300" algn="l" defTabSz="622300">
            <a:lnSpc>
              <a:spcPct val="90000"/>
            </a:lnSpc>
            <a:spcBef>
              <a:spcPct val="0"/>
            </a:spcBef>
            <a:spcAft>
              <a:spcPct val="15000"/>
            </a:spcAft>
            <a:buChar char="••"/>
          </a:pPr>
          <a:r>
            <a:rPr lang="en-US" sz="1400" b="0" kern="1200" dirty="0" err="1" smtClean="0"/>
            <a:t>Relatório</a:t>
          </a:r>
          <a:r>
            <a:rPr lang="en-US" sz="1400" b="0" kern="1200" dirty="0" smtClean="0"/>
            <a:t> de </a:t>
          </a:r>
          <a:r>
            <a:rPr lang="en-US" sz="1400" b="0" kern="1200" dirty="0" err="1" smtClean="0"/>
            <a:t>Execução</a:t>
          </a:r>
          <a:r>
            <a:rPr lang="en-US" sz="1400" b="0" kern="1200" dirty="0" smtClean="0"/>
            <a:t> </a:t>
          </a:r>
          <a:r>
            <a:rPr lang="en-US" sz="1400" b="0" kern="1200" dirty="0" err="1" smtClean="0"/>
            <a:t>Financeira</a:t>
          </a:r>
          <a:r>
            <a:rPr lang="en-US" sz="1400" b="0" kern="1200" dirty="0" smtClean="0"/>
            <a:t>:</a:t>
          </a:r>
          <a:endParaRPr lang="pt-BR" sz="1400" b="0" kern="1200" dirty="0"/>
        </a:p>
        <a:p>
          <a:pPr marL="228600" lvl="2" indent="-114300" algn="l" defTabSz="622300">
            <a:lnSpc>
              <a:spcPct val="90000"/>
            </a:lnSpc>
            <a:spcBef>
              <a:spcPct val="0"/>
            </a:spcBef>
            <a:spcAft>
              <a:spcPct val="15000"/>
            </a:spcAft>
            <a:buChar char="••"/>
          </a:pPr>
          <a:endParaRPr lang="pt-BR" sz="1400" b="0" kern="1200" dirty="0"/>
        </a:p>
        <a:p>
          <a:pPr marL="114300" lvl="1" indent="-114300" algn="l" defTabSz="622300">
            <a:lnSpc>
              <a:spcPct val="90000"/>
            </a:lnSpc>
            <a:spcBef>
              <a:spcPct val="0"/>
            </a:spcBef>
            <a:spcAft>
              <a:spcPct val="15000"/>
            </a:spcAft>
            <a:buChar char="••"/>
          </a:pPr>
          <a:endParaRPr lang="pt-BR" sz="1400" b="0" kern="1200" dirty="0"/>
        </a:p>
        <a:p>
          <a:pPr marL="114300" lvl="1" indent="-114300" algn="l" defTabSz="622300">
            <a:lnSpc>
              <a:spcPct val="90000"/>
            </a:lnSpc>
            <a:spcBef>
              <a:spcPct val="0"/>
            </a:spcBef>
            <a:spcAft>
              <a:spcPct val="15000"/>
            </a:spcAft>
            <a:buChar char="••"/>
          </a:pPr>
          <a:endParaRPr lang="pt-BR" sz="1400" b="0" kern="1200" dirty="0"/>
        </a:p>
      </dsp:txBody>
      <dsp:txXfrm>
        <a:off x="877526" y="603674"/>
        <a:ext cx="6631993" cy="3040271"/>
      </dsp:txXfrm>
    </dsp:sp>
    <dsp:sp modelId="{2C77951C-54DC-47FC-A0F8-70091F9E6831}">
      <dsp:nvSpPr>
        <dsp:cNvPr id="0" name=""/>
        <dsp:cNvSpPr/>
      </dsp:nvSpPr>
      <dsp:spPr>
        <a:xfrm>
          <a:off x="589948" y="103261"/>
          <a:ext cx="824706" cy="775479"/>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EE66B-B845-4D1C-8F79-2207617D4B63}">
      <dsp:nvSpPr>
        <dsp:cNvPr id="0" name=""/>
        <dsp:cNvSpPr/>
      </dsp:nvSpPr>
      <dsp:spPr>
        <a:xfrm>
          <a:off x="97210" y="0"/>
          <a:ext cx="4464496" cy="4464496"/>
        </a:xfrm>
        <a:prstGeom prst="triangle">
          <a:avLst/>
        </a:prstGeom>
        <a:solidFill>
          <a:schemeClr val="tx2">
            <a:lumMod val="40000"/>
            <a:lumOff val="6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D7094D-A384-41E5-A137-A99D06CF48AB}">
      <dsp:nvSpPr>
        <dsp:cNvPr id="0" name=""/>
        <dsp:cNvSpPr/>
      </dsp:nvSpPr>
      <dsp:spPr>
        <a:xfrm>
          <a:off x="2396580" y="448847"/>
          <a:ext cx="2901922" cy="1056829"/>
        </a:xfrm>
        <a:prstGeom prst="roundRect">
          <a:avLst/>
        </a:prstGeom>
        <a:solidFill>
          <a:srgbClr val="00B050">
            <a:alpha val="90000"/>
          </a:srgb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0" kern="1200" smtClean="0">
              <a:effectLst>
                <a:outerShdw blurRad="38100" dist="38100" dir="2700000" algn="tl">
                  <a:srgbClr val="000000">
                    <a:alpha val="43137"/>
                  </a:srgbClr>
                </a:outerShdw>
              </a:effectLst>
            </a:rPr>
            <a:t>Advertência</a:t>
          </a:r>
          <a:endParaRPr lang="pt-BR" sz="1500" b="0" kern="1200">
            <a:effectLst>
              <a:outerShdw blurRad="38100" dist="38100" dir="2700000" algn="tl">
                <a:srgbClr val="000000">
                  <a:alpha val="43137"/>
                </a:srgbClr>
              </a:outerShdw>
            </a:effectLst>
          </a:endParaRPr>
        </a:p>
      </dsp:txBody>
      <dsp:txXfrm>
        <a:off x="2448170" y="500437"/>
        <a:ext cx="2798742" cy="953649"/>
      </dsp:txXfrm>
    </dsp:sp>
    <dsp:sp modelId="{0969F7D3-F33B-4C25-8E50-69F51EC85DF2}">
      <dsp:nvSpPr>
        <dsp:cNvPr id="0" name=""/>
        <dsp:cNvSpPr/>
      </dsp:nvSpPr>
      <dsp:spPr>
        <a:xfrm>
          <a:off x="2329458" y="1637781"/>
          <a:ext cx="2901922" cy="1056829"/>
        </a:xfrm>
        <a:prstGeom prst="roundRect">
          <a:avLst/>
        </a:prstGeom>
        <a:solidFill>
          <a:srgbClr val="FFFF00">
            <a:alpha val="90000"/>
          </a:srgbClr>
        </a:solidFill>
        <a:ln w="28575" cap="flat" cmpd="sng" algn="ctr">
          <a:solidFill>
            <a:schemeClr val="accent1">
              <a:shade val="80000"/>
              <a:hueOff val="-19933"/>
              <a:satOff val="-485"/>
              <a:lumOff val="11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0" kern="1200" dirty="0" smtClean="0">
              <a:effectLst>
                <a:outerShdw blurRad="38100" dist="38100" dir="2700000" algn="tl">
                  <a:srgbClr val="000000">
                    <a:alpha val="43137"/>
                  </a:srgbClr>
                </a:outerShdw>
              </a:effectLst>
            </a:rPr>
            <a:t>Suspensão de até 2 anos para chamamento público e celebrar Termos na  esfera de governo sancionadora</a:t>
          </a:r>
          <a:endParaRPr lang="pt-BR" sz="1500" b="0" kern="1200" dirty="0">
            <a:effectLst>
              <a:outerShdw blurRad="38100" dist="38100" dir="2700000" algn="tl">
                <a:srgbClr val="000000">
                  <a:alpha val="43137"/>
                </a:srgbClr>
              </a:outerShdw>
            </a:effectLst>
          </a:endParaRPr>
        </a:p>
      </dsp:txBody>
      <dsp:txXfrm>
        <a:off x="2381048" y="1689371"/>
        <a:ext cx="2798742" cy="953649"/>
      </dsp:txXfrm>
    </dsp:sp>
    <dsp:sp modelId="{A93F88A3-23F7-414A-B9B9-BBF4D8E077C9}">
      <dsp:nvSpPr>
        <dsp:cNvPr id="0" name=""/>
        <dsp:cNvSpPr/>
      </dsp:nvSpPr>
      <dsp:spPr>
        <a:xfrm>
          <a:off x="2329458" y="2826714"/>
          <a:ext cx="2901922" cy="1056829"/>
        </a:xfrm>
        <a:prstGeom prst="roundRect">
          <a:avLst/>
        </a:prstGeom>
        <a:solidFill>
          <a:srgbClr val="FF2F2F">
            <a:alpha val="89804"/>
          </a:srgbClr>
        </a:solidFill>
        <a:ln w="28575" cap="flat" cmpd="sng" algn="ctr">
          <a:solidFill>
            <a:schemeClr val="accent1">
              <a:shade val="80000"/>
              <a:hueOff val="-39867"/>
              <a:satOff val="-970"/>
              <a:lumOff val="234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0" kern="1200" smtClean="0">
              <a:effectLst>
                <a:outerShdw blurRad="38100" dist="38100" dir="2700000" algn="tl">
                  <a:srgbClr val="000000">
                    <a:alpha val="43137"/>
                  </a:srgbClr>
                </a:outerShdw>
              </a:effectLst>
            </a:rPr>
            <a:t>Inidoneidade – todas as esferas de governo</a:t>
          </a:r>
          <a:endParaRPr lang="pt-BR" sz="1500" b="0" kern="1200">
            <a:effectLst>
              <a:outerShdw blurRad="38100" dist="38100" dir="2700000" algn="tl">
                <a:srgbClr val="000000">
                  <a:alpha val="43137"/>
                </a:srgbClr>
              </a:outerShdw>
            </a:effectLst>
          </a:endParaRPr>
        </a:p>
      </dsp:txBody>
      <dsp:txXfrm>
        <a:off x="2381048" y="2878304"/>
        <a:ext cx="2798742" cy="9536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FB16B-471C-4BC0-9DE4-35A41382B98F}">
      <dsp:nvSpPr>
        <dsp:cNvPr id="0" name=""/>
        <dsp:cNvSpPr/>
      </dsp:nvSpPr>
      <dsp:spPr>
        <a:xfrm>
          <a:off x="0" y="3031"/>
          <a:ext cx="2880320" cy="708926"/>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Processo</a:t>
          </a:r>
          <a:r>
            <a:rPr lang="en-US" sz="1400" b="1" kern="1200" dirty="0" smtClean="0"/>
            <a:t> </a:t>
          </a:r>
        </a:p>
        <a:p>
          <a:pPr lvl="0" algn="ctr" defTabSz="622300">
            <a:lnSpc>
              <a:spcPct val="90000"/>
            </a:lnSpc>
            <a:spcBef>
              <a:spcPct val="0"/>
            </a:spcBef>
            <a:spcAft>
              <a:spcPct val="35000"/>
            </a:spcAft>
          </a:pPr>
          <a:r>
            <a:rPr lang="en-US" sz="1400" b="1" kern="1200" dirty="0" err="1" smtClean="0"/>
            <a:t>Administrativo</a:t>
          </a:r>
          <a:endParaRPr lang="pt-BR" sz="1400" b="1" kern="1200" dirty="0"/>
        </a:p>
      </dsp:txBody>
      <dsp:txXfrm>
        <a:off x="20764" y="23795"/>
        <a:ext cx="2838792" cy="667398"/>
      </dsp:txXfrm>
    </dsp:sp>
    <dsp:sp modelId="{53C76A7F-64B3-47E5-9D88-72343623A237}">
      <dsp:nvSpPr>
        <dsp:cNvPr id="0" name=""/>
        <dsp:cNvSpPr/>
      </dsp:nvSpPr>
      <dsp:spPr>
        <a:xfrm rot="5400000">
          <a:off x="1272648" y="775799"/>
          <a:ext cx="335023" cy="319017"/>
        </a:xfrm>
        <a:prstGeom prst="rightArrow">
          <a:avLst>
            <a:gd name="adj1" fmla="val 60000"/>
            <a:gd name="adj2" fmla="val 50000"/>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pt-BR" sz="3200" b="1" kern="1200"/>
        </a:p>
      </dsp:txBody>
      <dsp:txXfrm rot="-5400000">
        <a:off x="1344454" y="767797"/>
        <a:ext cx="191411" cy="239318"/>
      </dsp:txXfrm>
    </dsp:sp>
    <dsp:sp modelId="{33D8D5D4-4D36-494C-9011-1591E9BA749E}">
      <dsp:nvSpPr>
        <dsp:cNvPr id="0" name=""/>
        <dsp:cNvSpPr/>
      </dsp:nvSpPr>
      <dsp:spPr>
        <a:xfrm>
          <a:off x="0" y="1158657"/>
          <a:ext cx="2880320" cy="708926"/>
        </a:xfrm>
        <a:prstGeom prst="roundRect">
          <a:avLst>
            <a:gd name="adj" fmla="val 10000"/>
          </a:avLst>
        </a:prstGeom>
        <a:gradFill rotWithShape="0">
          <a:gsLst>
            <a:gs pos="0">
              <a:schemeClr val="accent1">
                <a:shade val="80000"/>
                <a:hueOff val="-9967"/>
                <a:satOff val="-243"/>
                <a:lumOff val="5871"/>
                <a:alphaOff val="0"/>
                <a:shade val="51000"/>
                <a:satMod val="130000"/>
              </a:schemeClr>
            </a:gs>
            <a:gs pos="80000">
              <a:schemeClr val="accent1">
                <a:shade val="80000"/>
                <a:hueOff val="-9967"/>
                <a:satOff val="-243"/>
                <a:lumOff val="5871"/>
                <a:alphaOff val="0"/>
                <a:shade val="93000"/>
                <a:satMod val="130000"/>
              </a:schemeClr>
            </a:gs>
            <a:gs pos="100000">
              <a:schemeClr val="accent1">
                <a:shade val="80000"/>
                <a:hueOff val="-9967"/>
                <a:satOff val="-243"/>
                <a:lumOff val="58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Defesa</a:t>
          </a:r>
          <a:r>
            <a:rPr lang="en-US" sz="1400" b="1" kern="1200" dirty="0" smtClean="0"/>
            <a:t> </a:t>
          </a:r>
          <a:r>
            <a:rPr lang="en-US" sz="1400" b="1" kern="1200" dirty="0" err="1" smtClean="0"/>
            <a:t>Prévia</a:t>
          </a:r>
          <a:endParaRPr lang="pt-BR" sz="1400" b="1" kern="1200" dirty="0"/>
        </a:p>
      </dsp:txBody>
      <dsp:txXfrm>
        <a:off x="20764" y="1179421"/>
        <a:ext cx="2838792" cy="667398"/>
      </dsp:txXfrm>
    </dsp:sp>
    <dsp:sp modelId="{082E1988-4BC5-427F-8AF3-5F89E18D8F34}">
      <dsp:nvSpPr>
        <dsp:cNvPr id="0" name=""/>
        <dsp:cNvSpPr/>
      </dsp:nvSpPr>
      <dsp:spPr>
        <a:xfrm rot="5400000">
          <a:off x="1341824" y="1839189"/>
          <a:ext cx="196671" cy="319017"/>
        </a:xfrm>
        <a:prstGeom prst="rightArrow">
          <a:avLst>
            <a:gd name="adj1" fmla="val 60000"/>
            <a:gd name="adj2" fmla="val 50000"/>
          </a:avLst>
        </a:prstGeom>
        <a:gradFill rotWithShape="0">
          <a:gsLst>
            <a:gs pos="0">
              <a:schemeClr val="accent1">
                <a:shade val="90000"/>
                <a:hueOff val="-13295"/>
                <a:satOff val="-720"/>
                <a:lumOff val="6913"/>
                <a:alphaOff val="0"/>
                <a:shade val="51000"/>
                <a:satMod val="130000"/>
              </a:schemeClr>
            </a:gs>
            <a:gs pos="80000">
              <a:schemeClr val="accent1">
                <a:shade val="90000"/>
                <a:hueOff val="-13295"/>
                <a:satOff val="-720"/>
                <a:lumOff val="6913"/>
                <a:alphaOff val="0"/>
                <a:shade val="93000"/>
                <a:satMod val="130000"/>
              </a:schemeClr>
            </a:gs>
            <a:gs pos="100000">
              <a:schemeClr val="accent1">
                <a:shade val="90000"/>
                <a:hueOff val="-13295"/>
                <a:satOff val="-720"/>
                <a:lumOff val="691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pt-BR" sz="3200" b="1" kern="1200"/>
        </a:p>
      </dsp:txBody>
      <dsp:txXfrm rot="-5400000">
        <a:off x="1344455" y="1900362"/>
        <a:ext cx="191411" cy="137670"/>
      </dsp:txXfrm>
    </dsp:sp>
    <dsp:sp modelId="{A6E7E518-E2BD-4CDC-80DF-89E49EA14083}">
      <dsp:nvSpPr>
        <dsp:cNvPr id="0" name=""/>
        <dsp:cNvSpPr/>
      </dsp:nvSpPr>
      <dsp:spPr>
        <a:xfrm>
          <a:off x="0" y="2129812"/>
          <a:ext cx="2880320" cy="708926"/>
        </a:xfrm>
        <a:prstGeom prst="roundRect">
          <a:avLst>
            <a:gd name="adj" fmla="val 10000"/>
          </a:avLst>
        </a:prstGeom>
        <a:gradFill rotWithShape="0">
          <a:gsLst>
            <a:gs pos="0">
              <a:schemeClr val="accent1">
                <a:shade val="80000"/>
                <a:hueOff val="-19933"/>
                <a:satOff val="-485"/>
                <a:lumOff val="11741"/>
                <a:alphaOff val="0"/>
                <a:shade val="51000"/>
                <a:satMod val="130000"/>
              </a:schemeClr>
            </a:gs>
            <a:gs pos="80000">
              <a:schemeClr val="accent1">
                <a:shade val="80000"/>
                <a:hueOff val="-19933"/>
                <a:satOff val="-485"/>
                <a:lumOff val="11741"/>
                <a:alphaOff val="0"/>
                <a:shade val="93000"/>
                <a:satMod val="130000"/>
              </a:schemeClr>
            </a:gs>
            <a:gs pos="100000">
              <a:schemeClr val="accent1">
                <a:shade val="80000"/>
                <a:hueOff val="-19933"/>
                <a:satOff val="-485"/>
                <a:lumOff val="1174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Penalidade</a:t>
          </a:r>
          <a:r>
            <a:rPr lang="en-US" sz="1400" b="1" kern="1200" dirty="0" smtClean="0"/>
            <a:t> </a:t>
          </a:r>
          <a:r>
            <a:rPr lang="en-US" sz="1400" b="1" kern="1200" dirty="0" err="1" smtClean="0"/>
            <a:t>aplicada</a:t>
          </a:r>
          <a:r>
            <a:rPr lang="en-US" sz="1400" b="1" kern="1200" dirty="0" smtClean="0"/>
            <a:t> </a:t>
          </a:r>
          <a:r>
            <a:rPr lang="en-US" sz="1400" b="1" kern="1200" dirty="0" err="1" smtClean="0"/>
            <a:t>pelo</a:t>
          </a:r>
          <a:r>
            <a:rPr lang="en-US" sz="1400" b="1" kern="1200" dirty="0" smtClean="0"/>
            <a:t> </a:t>
          </a:r>
          <a:r>
            <a:rPr lang="en-US" sz="1400" b="1" kern="1200" dirty="0" err="1" smtClean="0"/>
            <a:t>Secretário</a:t>
          </a:r>
          <a:endParaRPr lang="pt-BR" sz="1400" b="1" kern="1200" dirty="0"/>
        </a:p>
      </dsp:txBody>
      <dsp:txXfrm>
        <a:off x="20764" y="2150576"/>
        <a:ext cx="2838792" cy="667398"/>
      </dsp:txXfrm>
    </dsp:sp>
    <dsp:sp modelId="{7DBB3AC2-373C-4916-94C6-9F61AF7498E1}">
      <dsp:nvSpPr>
        <dsp:cNvPr id="0" name=""/>
        <dsp:cNvSpPr/>
      </dsp:nvSpPr>
      <dsp:spPr>
        <a:xfrm rot="5400000">
          <a:off x="1307236" y="2856462"/>
          <a:ext cx="265847" cy="319017"/>
        </a:xfrm>
        <a:prstGeom prst="rightArrow">
          <a:avLst>
            <a:gd name="adj1" fmla="val 60000"/>
            <a:gd name="adj2" fmla="val 50000"/>
          </a:avLst>
        </a:prstGeom>
        <a:gradFill rotWithShape="0">
          <a:gsLst>
            <a:gs pos="0">
              <a:schemeClr val="accent1">
                <a:shade val="90000"/>
                <a:hueOff val="-26589"/>
                <a:satOff val="-1441"/>
                <a:lumOff val="13827"/>
                <a:alphaOff val="0"/>
                <a:shade val="51000"/>
                <a:satMod val="130000"/>
              </a:schemeClr>
            </a:gs>
            <a:gs pos="80000">
              <a:schemeClr val="accent1">
                <a:shade val="90000"/>
                <a:hueOff val="-26589"/>
                <a:satOff val="-1441"/>
                <a:lumOff val="13827"/>
                <a:alphaOff val="0"/>
                <a:shade val="93000"/>
                <a:satMod val="130000"/>
              </a:schemeClr>
            </a:gs>
            <a:gs pos="100000">
              <a:schemeClr val="accent1">
                <a:shade val="90000"/>
                <a:hueOff val="-26589"/>
                <a:satOff val="-1441"/>
                <a:lumOff val="1382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pt-BR" sz="3200" b="1" kern="1200"/>
        </a:p>
      </dsp:txBody>
      <dsp:txXfrm rot="-5400000">
        <a:off x="1344454" y="2883047"/>
        <a:ext cx="191411" cy="186093"/>
      </dsp:txXfrm>
    </dsp:sp>
    <dsp:sp modelId="{2A7B747D-3CD8-493F-8B01-6C439D6D4A26}">
      <dsp:nvSpPr>
        <dsp:cNvPr id="0" name=""/>
        <dsp:cNvSpPr/>
      </dsp:nvSpPr>
      <dsp:spPr>
        <a:xfrm>
          <a:off x="0" y="3193202"/>
          <a:ext cx="2880320" cy="708926"/>
        </a:xfrm>
        <a:prstGeom prst="roundRect">
          <a:avLst>
            <a:gd name="adj" fmla="val 10000"/>
          </a:avLst>
        </a:prstGeom>
        <a:gradFill rotWithShape="0">
          <a:gsLst>
            <a:gs pos="0">
              <a:schemeClr val="accent1">
                <a:shade val="80000"/>
                <a:hueOff val="-29900"/>
                <a:satOff val="-728"/>
                <a:lumOff val="17612"/>
                <a:alphaOff val="0"/>
                <a:shade val="51000"/>
                <a:satMod val="130000"/>
              </a:schemeClr>
            </a:gs>
            <a:gs pos="80000">
              <a:schemeClr val="accent1">
                <a:shade val="80000"/>
                <a:hueOff val="-29900"/>
                <a:satOff val="-728"/>
                <a:lumOff val="17612"/>
                <a:alphaOff val="0"/>
                <a:shade val="93000"/>
                <a:satMod val="130000"/>
              </a:schemeClr>
            </a:gs>
            <a:gs pos="100000">
              <a:schemeClr val="accent1">
                <a:shade val="80000"/>
                <a:hueOff val="-29900"/>
                <a:satOff val="-728"/>
                <a:lumOff val="176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Só</a:t>
          </a:r>
          <a:r>
            <a:rPr lang="en-US" sz="1400" b="1" kern="1200" dirty="0" smtClean="0"/>
            <a:t> o </a:t>
          </a:r>
          <a:r>
            <a:rPr lang="en-US" sz="1400" b="1" kern="1200" dirty="0" err="1" smtClean="0"/>
            <a:t>Secretário</a:t>
          </a:r>
          <a:r>
            <a:rPr lang="en-US" sz="1400" b="1" kern="1200" dirty="0" smtClean="0"/>
            <a:t> </a:t>
          </a:r>
          <a:r>
            <a:rPr lang="en-US" sz="1400" b="1" kern="1200" dirty="0" err="1" smtClean="0"/>
            <a:t>pode</a:t>
          </a:r>
          <a:r>
            <a:rPr lang="en-US" sz="1400" b="1" kern="1200" dirty="0" smtClean="0"/>
            <a:t> </a:t>
          </a:r>
          <a:r>
            <a:rPr lang="en-US" sz="1400" b="1" kern="1200" dirty="0" err="1" smtClean="0"/>
            <a:t>reabilitar</a:t>
          </a:r>
          <a:r>
            <a:rPr lang="en-US" sz="1400" b="1" kern="1200" dirty="0" smtClean="0"/>
            <a:t> a OSC</a:t>
          </a:r>
          <a:endParaRPr lang="pt-BR" sz="1400" b="1" kern="1200" dirty="0"/>
        </a:p>
      </dsp:txBody>
      <dsp:txXfrm>
        <a:off x="20764" y="3213966"/>
        <a:ext cx="2838792" cy="667398"/>
      </dsp:txXfrm>
    </dsp:sp>
    <dsp:sp modelId="{B2CA61FC-8078-49EB-9AB3-46134071BDD7}">
      <dsp:nvSpPr>
        <dsp:cNvPr id="0" name=""/>
        <dsp:cNvSpPr/>
      </dsp:nvSpPr>
      <dsp:spPr>
        <a:xfrm rot="5400000">
          <a:off x="1307236" y="3919852"/>
          <a:ext cx="265847" cy="319017"/>
        </a:xfrm>
        <a:prstGeom prst="rightArrow">
          <a:avLst>
            <a:gd name="adj1" fmla="val 60000"/>
            <a:gd name="adj2" fmla="val 50000"/>
          </a:avLst>
        </a:prstGeom>
        <a:gradFill rotWithShape="0">
          <a:gsLst>
            <a:gs pos="0">
              <a:schemeClr val="accent1">
                <a:shade val="90000"/>
                <a:hueOff val="-39884"/>
                <a:satOff val="-2161"/>
                <a:lumOff val="20740"/>
                <a:alphaOff val="0"/>
                <a:shade val="51000"/>
                <a:satMod val="130000"/>
              </a:schemeClr>
            </a:gs>
            <a:gs pos="80000">
              <a:schemeClr val="accent1">
                <a:shade val="90000"/>
                <a:hueOff val="-39884"/>
                <a:satOff val="-2161"/>
                <a:lumOff val="20740"/>
                <a:alphaOff val="0"/>
                <a:shade val="93000"/>
                <a:satMod val="130000"/>
              </a:schemeClr>
            </a:gs>
            <a:gs pos="100000">
              <a:schemeClr val="accent1">
                <a:shade val="90000"/>
                <a:hueOff val="-39884"/>
                <a:satOff val="-2161"/>
                <a:lumOff val="207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pt-BR" sz="3200" b="1" kern="1200"/>
        </a:p>
      </dsp:txBody>
      <dsp:txXfrm rot="-5400000">
        <a:off x="1344454" y="3946437"/>
        <a:ext cx="191411" cy="186093"/>
      </dsp:txXfrm>
    </dsp:sp>
    <dsp:sp modelId="{F506EB24-F6EA-4BB4-AE54-CA5E30BD3B7A}">
      <dsp:nvSpPr>
        <dsp:cNvPr id="0" name=""/>
        <dsp:cNvSpPr/>
      </dsp:nvSpPr>
      <dsp:spPr>
        <a:xfrm>
          <a:off x="0" y="4256593"/>
          <a:ext cx="2880320" cy="708926"/>
        </a:xfrm>
        <a:prstGeom prst="roundRect">
          <a:avLst>
            <a:gd name="adj" fmla="val 10000"/>
          </a:avLst>
        </a:prstGeom>
        <a:gradFill rotWithShape="0">
          <a:gsLst>
            <a:gs pos="0">
              <a:schemeClr val="accent1">
                <a:shade val="80000"/>
                <a:hueOff val="-39867"/>
                <a:satOff val="-970"/>
                <a:lumOff val="23482"/>
                <a:alphaOff val="0"/>
                <a:shade val="51000"/>
                <a:satMod val="130000"/>
              </a:schemeClr>
            </a:gs>
            <a:gs pos="80000">
              <a:schemeClr val="accent1">
                <a:shade val="80000"/>
                <a:hueOff val="-39867"/>
                <a:satOff val="-970"/>
                <a:lumOff val="23482"/>
                <a:alphaOff val="0"/>
                <a:shade val="93000"/>
                <a:satMod val="130000"/>
              </a:schemeClr>
            </a:gs>
            <a:gs pos="100000">
              <a:schemeClr val="accent1">
                <a:shade val="80000"/>
                <a:hueOff val="-39867"/>
                <a:satOff val="-970"/>
                <a:lumOff val="2348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Reabilitação</a:t>
          </a:r>
          <a:r>
            <a:rPr lang="en-US" sz="1400" b="1" kern="1200" dirty="0" smtClean="0"/>
            <a:t> </a:t>
          </a:r>
          <a:r>
            <a:rPr lang="en-US" sz="1400" b="1" kern="1200" dirty="0" err="1" smtClean="0"/>
            <a:t>depende</a:t>
          </a:r>
          <a:r>
            <a:rPr lang="en-US" sz="1400" b="1" kern="1200" dirty="0" smtClean="0"/>
            <a:t> do </a:t>
          </a:r>
          <a:r>
            <a:rPr lang="en-US" sz="1400" b="1" kern="1200" dirty="0" err="1" smtClean="0"/>
            <a:t>transcurso</a:t>
          </a:r>
          <a:r>
            <a:rPr lang="en-US" sz="1400" b="1" kern="1200" dirty="0" smtClean="0"/>
            <a:t> do </a:t>
          </a:r>
          <a:r>
            <a:rPr lang="en-US" sz="1400" b="1" kern="1200" dirty="0" err="1" smtClean="0"/>
            <a:t>prazo</a:t>
          </a:r>
          <a:r>
            <a:rPr lang="en-US" sz="1400" b="1" kern="1200" dirty="0" smtClean="0"/>
            <a:t> e </a:t>
          </a:r>
          <a:r>
            <a:rPr lang="en-US" sz="1400" b="1" kern="1200" dirty="0" err="1" smtClean="0"/>
            <a:t>ressarcimento</a:t>
          </a:r>
          <a:r>
            <a:rPr lang="en-US" sz="1400" b="1" kern="1200" dirty="0" smtClean="0"/>
            <a:t> do  </a:t>
          </a:r>
          <a:r>
            <a:rPr lang="en-US" sz="1400" b="1" kern="1200" dirty="0" err="1" smtClean="0"/>
            <a:t>prejuízo</a:t>
          </a:r>
          <a:endParaRPr lang="pt-BR" sz="1400" b="1" kern="1200" dirty="0"/>
        </a:p>
      </dsp:txBody>
      <dsp:txXfrm>
        <a:off x="20764" y="4277357"/>
        <a:ext cx="2838792" cy="66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FDCB6-B81B-4E4F-9F93-340ABE406274}">
      <dsp:nvSpPr>
        <dsp:cNvPr id="0" name=""/>
        <dsp:cNvSpPr/>
      </dsp:nvSpPr>
      <dsp:spPr>
        <a:xfrm>
          <a:off x="0" y="11011"/>
          <a:ext cx="1980220" cy="6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pt-BR" sz="2000" kern="1200" dirty="0" smtClean="0"/>
            <a:t>Primeiro Setor</a:t>
          </a:r>
          <a:endParaRPr lang="pt-BR" sz="2000" kern="1200" dirty="0"/>
        </a:p>
      </dsp:txBody>
      <dsp:txXfrm>
        <a:off x="0" y="11011"/>
        <a:ext cx="1980220" cy="633600"/>
      </dsp:txXfrm>
    </dsp:sp>
    <dsp:sp modelId="{F6C2C61E-0A29-4427-A3A7-83E084E49173}">
      <dsp:nvSpPr>
        <dsp:cNvPr id="0" name=""/>
        <dsp:cNvSpPr/>
      </dsp:nvSpPr>
      <dsp:spPr>
        <a:xfrm>
          <a:off x="1980219" y="11011"/>
          <a:ext cx="396044" cy="633600"/>
        </a:xfrm>
        <a:prstGeom prst="leftBrace">
          <a:avLst>
            <a:gd name="adj1" fmla="val 35000"/>
            <a:gd name="adj2" fmla="val 5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9D1564-AEFB-40D8-A01B-9A6F3FE219A2}">
      <dsp:nvSpPr>
        <dsp:cNvPr id="0" name=""/>
        <dsp:cNvSpPr/>
      </dsp:nvSpPr>
      <dsp:spPr>
        <a:xfrm>
          <a:off x="2534681" y="11011"/>
          <a:ext cx="5386198" cy="6336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pt-BR" sz="2000" kern="1200" dirty="0" smtClean="0"/>
            <a:t>Governo</a:t>
          </a:r>
          <a:endParaRPr lang="pt-BR" sz="2000" kern="1200" dirty="0"/>
        </a:p>
      </dsp:txBody>
      <dsp:txXfrm>
        <a:off x="2534681" y="11011"/>
        <a:ext cx="5386198" cy="633600"/>
      </dsp:txXfrm>
    </dsp:sp>
    <dsp:sp modelId="{22A0E3C6-566A-4711-80B5-2954AA0ED096}">
      <dsp:nvSpPr>
        <dsp:cNvPr id="0" name=""/>
        <dsp:cNvSpPr/>
      </dsp:nvSpPr>
      <dsp:spPr>
        <a:xfrm>
          <a:off x="0" y="759811"/>
          <a:ext cx="1980220" cy="6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pt-BR" sz="2000" kern="1200" dirty="0" smtClean="0"/>
            <a:t>Segundo Setor</a:t>
          </a:r>
          <a:endParaRPr lang="pt-BR" sz="2000" kern="1200" dirty="0"/>
        </a:p>
      </dsp:txBody>
      <dsp:txXfrm>
        <a:off x="0" y="759811"/>
        <a:ext cx="1980220" cy="633600"/>
      </dsp:txXfrm>
    </dsp:sp>
    <dsp:sp modelId="{3114D489-DA42-46BC-9294-D56218040426}">
      <dsp:nvSpPr>
        <dsp:cNvPr id="0" name=""/>
        <dsp:cNvSpPr/>
      </dsp:nvSpPr>
      <dsp:spPr>
        <a:xfrm>
          <a:off x="1980219" y="759811"/>
          <a:ext cx="396044" cy="633600"/>
        </a:xfrm>
        <a:prstGeom prst="leftBrace">
          <a:avLst>
            <a:gd name="adj1" fmla="val 35000"/>
            <a:gd name="adj2" fmla="val 5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B7E7EF-04DE-42C9-ADDC-49B6C2C8FC2A}">
      <dsp:nvSpPr>
        <dsp:cNvPr id="0" name=""/>
        <dsp:cNvSpPr/>
      </dsp:nvSpPr>
      <dsp:spPr>
        <a:xfrm>
          <a:off x="2534681" y="759811"/>
          <a:ext cx="5386198" cy="6336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pt-BR" sz="2000" kern="1200" dirty="0" smtClean="0"/>
            <a:t>Iniciativa Privada</a:t>
          </a:r>
          <a:endParaRPr lang="pt-BR" sz="2000" kern="1200" dirty="0"/>
        </a:p>
      </dsp:txBody>
      <dsp:txXfrm>
        <a:off x="2534681" y="759811"/>
        <a:ext cx="5386198" cy="633600"/>
      </dsp:txXfrm>
    </dsp:sp>
    <dsp:sp modelId="{49F9D1B2-780E-4281-9D3D-7957669C23C5}">
      <dsp:nvSpPr>
        <dsp:cNvPr id="0" name=""/>
        <dsp:cNvSpPr/>
      </dsp:nvSpPr>
      <dsp:spPr>
        <a:xfrm>
          <a:off x="0" y="2340212"/>
          <a:ext cx="1980220" cy="6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pt-BR" sz="2000" kern="1200" dirty="0" smtClean="0"/>
            <a:t>Terceiro Setor</a:t>
          </a:r>
          <a:endParaRPr lang="pt-BR" sz="2000" kern="1200" dirty="0"/>
        </a:p>
      </dsp:txBody>
      <dsp:txXfrm>
        <a:off x="0" y="2340212"/>
        <a:ext cx="1980220" cy="633600"/>
      </dsp:txXfrm>
    </dsp:sp>
    <dsp:sp modelId="{69455F49-65BF-486B-B32E-788B701B0A06}">
      <dsp:nvSpPr>
        <dsp:cNvPr id="0" name=""/>
        <dsp:cNvSpPr/>
      </dsp:nvSpPr>
      <dsp:spPr>
        <a:xfrm>
          <a:off x="1980219" y="1508612"/>
          <a:ext cx="396044" cy="2296800"/>
        </a:xfrm>
        <a:prstGeom prst="leftBrace">
          <a:avLst>
            <a:gd name="adj1" fmla="val 35000"/>
            <a:gd name="adj2" fmla="val 5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62E950-CF0B-4A80-9B83-D5A327F26B7E}">
      <dsp:nvSpPr>
        <dsp:cNvPr id="0" name=""/>
        <dsp:cNvSpPr/>
      </dsp:nvSpPr>
      <dsp:spPr>
        <a:xfrm>
          <a:off x="2534681" y="1508612"/>
          <a:ext cx="5386198" cy="22968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76200">
          <a:solidFill>
            <a:schemeClr val="accent1">
              <a:lumMod val="5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pt-BR" sz="2000" kern="1200" dirty="0" smtClean="0"/>
            <a:t>Tipos de instituições sem fins lucrativos, cujos resultados financeiros não são distribuídos a seus dirigentes, dependem de ações voluntárias, são independentes da autonomia governamental e pressupõe-se que possuam longevidade, graças ao complexo de adesões e ações voluntárias, incentivadas e promovidas por seus associados. (TCESP)</a:t>
          </a:r>
          <a:endParaRPr lang="pt-BR" sz="2000" kern="1200" dirty="0"/>
        </a:p>
      </dsp:txBody>
      <dsp:txXfrm>
        <a:off x="2534681" y="1508612"/>
        <a:ext cx="5386198" cy="2296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48422-B2D0-4712-BABC-EF454F8F82B6}">
      <dsp:nvSpPr>
        <dsp:cNvPr id="0" name=""/>
        <dsp:cNvSpPr/>
      </dsp:nvSpPr>
      <dsp:spPr>
        <a:xfrm>
          <a:off x="1323601" y="2556213"/>
          <a:ext cx="635968" cy="1211830"/>
        </a:xfrm>
        <a:custGeom>
          <a:avLst/>
          <a:gdLst/>
          <a:ahLst/>
          <a:cxnLst/>
          <a:rect l="0" t="0" r="0" b="0"/>
          <a:pathLst>
            <a:path>
              <a:moveTo>
                <a:pt x="0" y="0"/>
              </a:moveTo>
              <a:lnTo>
                <a:pt x="317984" y="0"/>
              </a:lnTo>
              <a:lnTo>
                <a:pt x="317984" y="1211830"/>
              </a:lnTo>
              <a:lnTo>
                <a:pt x="635968" y="121183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1607371" y="3127914"/>
        <a:ext cx="68428" cy="68428"/>
      </dsp:txXfrm>
    </dsp:sp>
    <dsp:sp modelId="{1A0695CD-D9BC-4435-B71D-0C0CCB58905B}">
      <dsp:nvSpPr>
        <dsp:cNvPr id="0" name=""/>
        <dsp:cNvSpPr/>
      </dsp:nvSpPr>
      <dsp:spPr>
        <a:xfrm>
          <a:off x="1323601" y="2344632"/>
          <a:ext cx="635968" cy="211580"/>
        </a:xfrm>
        <a:custGeom>
          <a:avLst/>
          <a:gdLst/>
          <a:ahLst/>
          <a:cxnLst/>
          <a:rect l="0" t="0" r="0" b="0"/>
          <a:pathLst>
            <a:path>
              <a:moveTo>
                <a:pt x="0" y="211580"/>
              </a:moveTo>
              <a:lnTo>
                <a:pt x="317984" y="211580"/>
              </a:lnTo>
              <a:lnTo>
                <a:pt x="317984" y="0"/>
              </a:lnTo>
              <a:lnTo>
                <a:pt x="635968"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1624830" y="2433666"/>
        <a:ext cx="33512" cy="33512"/>
      </dsp:txXfrm>
    </dsp:sp>
    <dsp:sp modelId="{781F653F-CAA3-498D-94A8-3A20980F75EF}">
      <dsp:nvSpPr>
        <dsp:cNvPr id="0" name=""/>
        <dsp:cNvSpPr/>
      </dsp:nvSpPr>
      <dsp:spPr>
        <a:xfrm>
          <a:off x="1323601" y="1132801"/>
          <a:ext cx="635968" cy="1423411"/>
        </a:xfrm>
        <a:custGeom>
          <a:avLst/>
          <a:gdLst/>
          <a:ahLst/>
          <a:cxnLst/>
          <a:rect l="0" t="0" r="0" b="0"/>
          <a:pathLst>
            <a:path>
              <a:moveTo>
                <a:pt x="0" y="1423411"/>
              </a:moveTo>
              <a:lnTo>
                <a:pt x="317984" y="1423411"/>
              </a:lnTo>
              <a:lnTo>
                <a:pt x="317984" y="0"/>
              </a:lnTo>
              <a:lnTo>
                <a:pt x="635968"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1602610" y="1805531"/>
        <a:ext cx="77951" cy="77951"/>
      </dsp:txXfrm>
    </dsp:sp>
    <dsp:sp modelId="{08E3D68B-8683-43EC-AAAF-B7C5E0DD3B12}">
      <dsp:nvSpPr>
        <dsp:cNvPr id="0" name=""/>
        <dsp:cNvSpPr/>
      </dsp:nvSpPr>
      <dsp:spPr>
        <a:xfrm rot="16200000">
          <a:off x="-1712353" y="2071480"/>
          <a:ext cx="5102445" cy="96946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pt-BR" sz="3400" kern="1200" dirty="0" smtClean="0"/>
            <a:t>Organização Não Governamental (ONG)</a:t>
          </a:r>
          <a:endParaRPr lang="pt-BR" sz="3400" kern="1200" dirty="0"/>
        </a:p>
      </dsp:txBody>
      <dsp:txXfrm>
        <a:off x="-1712353" y="2071480"/>
        <a:ext cx="5102445" cy="969464"/>
      </dsp:txXfrm>
    </dsp:sp>
    <dsp:sp modelId="{C46CC1FB-B7DA-4F27-BC98-C9BD25CA7F2A}">
      <dsp:nvSpPr>
        <dsp:cNvPr id="0" name=""/>
        <dsp:cNvSpPr/>
      </dsp:nvSpPr>
      <dsp:spPr>
        <a:xfrm>
          <a:off x="1959570" y="648068"/>
          <a:ext cx="6587492" cy="96946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smtClean="0"/>
            <a:t>Organização Social (OS) – Certificada pelo poder público federal, estadual ou municipal - Lei 9.637/98</a:t>
          </a:r>
          <a:endParaRPr lang="pt-BR" sz="1800" kern="1200" dirty="0"/>
        </a:p>
      </dsp:txBody>
      <dsp:txXfrm>
        <a:off x="1959570" y="648068"/>
        <a:ext cx="6587492" cy="969464"/>
      </dsp:txXfrm>
    </dsp:sp>
    <dsp:sp modelId="{A74F41FE-B3FA-4BA4-89BE-E5474591893A}">
      <dsp:nvSpPr>
        <dsp:cNvPr id="0" name=""/>
        <dsp:cNvSpPr/>
      </dsp:nvSpPr>
      <dsp:spPr>
        <a:xfrm>
          <a:off x="1959570" y="1859899"/>
          <a:ext cx="6599257" cy="96946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smtClean="0"/>
            <a:t>Organização da Sociedade Civil de Interesse Público (OSCIP) – Certificada pelo Ministério da Justiça – Lei 9.790/99</a:t>
          </a:r>
          <a:endParaRPr lang="pt-BR" sz="1800" kern="1200" dirty="0"/>
        </a:p>
      </dsp:txBody>
      <dsp:txXfrm>
        <a:off x="1959570" y="1859899"/>
        <a:ext cx="6599257" cy="969464"/>
      </dsp:txXfrm>
    </dsp:sp>
    <dsp:sp modelId="{C2D9FD38-6E9A-479E-B354-69073E5965D8}">
      <dsp:nvSpPr>
        <dsp:cNvPr id="0" name=""/>
        <dsp:cNvSpPr/>
      </dsp:nvSpPr>
      <dsp:spPr>
        <a:xfrm>
          <a:off x="1959570" y="3071730"/>
          <a:ext cx="6615284" cy="1392626"/>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pt-BR" sz="1900" kern="1200" dirty="0" smtClean="0"/>
            <a:t>Organização da Sociedade Civil (OSC)</a:t>
          </a:r>
          <a:endParaRPr lang="pt-BR" sz="1900" kern="1200" dirty="0"/>
        </a:p>
      </dsp:txBody>
      <dsp:txXfrm>
        <a:off x="1959570" y="3071730"/>
        <a:ext cx="6615284" cy="1392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48422-B2D0-4712-BABC-EF454F8F82B6}">
      <dsp:nvSpPr>
        <dsp:cNvPr id="0" name=""/>
        <dsp:cNvSpPr/>
      </dsp:nvSpPr>
      <dsp:spPr>
        <a:xfrm>
          <a:off x="1323601" y="2556213"/>
          <a:ext cx="635968" cy="1211830"/>
        </a:xfrm>
        <a:custGeom>
          <a:avLst/>
          <a:gdLst/>
          <a:ahLst/>
          <a:cxnLst/>
          <a:rect l="0" t="0" r="0" b="0"/>
          <a:pathLst>
            <a:path>
              <a:moveTo>
                <a:pt x="0" y="0"/>
              </a:moveTo>
              <a:lnTo>
                <a:pt x="317984" y="0"/>
              </a:lnTo>
              <a:lnTo>
                <a:pt x="317984" y="1211830"/>
              </a:lnTo>
              <a:lnTo>
                <a:pt x="635968" y="121183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1607371" y="3127914"/>
        <a:ext cx="68428" cy="68428"/>
      </dsp:txXfrm>
    </dsp:sp>
    <dsp:sp modelId="{1A0695CD-D9BC-4435-B71D-0C0CCB58905B}">
      <dsp:nvSpPr>
        <dsp:cNvPr id="0" name=""/>
        <dsp:cNvSpPr/>
      </dsp:nvSpPr>
      <dsp:spPr>
        <a:xfrm>
          <a:off x="1323601" y="2344632"/>
          <a:ext cx="635968" cy="211580"/>
        </a:xfrm>
        <a:custGeom>
          <a:avLst/>
          <a:gdLst/>
          <a:ahLst/>
          <a:cxnLst/>
          <a:rect l="0" t="0" r="0" b="0"/>
          <a:pathLst>
            <a:path>
              <a:moveTo>
                <a:pt x="0" y="211580"/>
              </a:moveTo>
              <a:lnTo>
                <a:pt x="317984" y="211580"/>
              </a:lnTo>
              <a:lnTo>
                <a:pt x="317984" y="0"/>
              </a:lnTo>
              <a:lnTo>
                <a:pt x="635968"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1624830" y="2433666"/>
        <a:ext cx="33512" cy="33512"/>
      </dsp:txXfrm>
    </dsp:sp>
    <dsp:sp modelId="{781F653F-CAA3-498D-94A8-3A20980F75EF}">
      <dsp:nvSpPr>
        <dsp:cNvPr id="0" name=""/>
        <dsp:cNvSpPr/>
      </dsp:nvSpPr>
      <dsp:spPr>
        <a:xfrm>
          <a:off x="1323601" y="1132801"/>
          <a:ext cx="635968" cy="1423411"/>
        </a:xfrm>
        <a:custGeom>
          <a:avLst/>
          <a:gdLst/>
          <a:ahLst/>
          <a:cxnLst/>
          <a:rect l="0" t="0" r="0" b="0"/>
          <a:pathLst>
            <a:path>
              <a:moveTo>
                <a:pt x="0" y="1423411"/>
              </a:moveTo>
              <a:lnTo>
                <a:pt x="317984" y="1423411"/>
              </a:lnTo>
              <a:lnTo>
                <a:pt x="317984" y="0"/>
              </a:lnTo>
              <a:lnTo>
                <a:pt x="635968"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1602610" y="1805531"/>
        <a:ext cx="77951" cy="77951"/>
      </dsp:txXfrm>
    </dsp:sp>
    <dsp:sp modelId="{08E3D68B-8683-43EC-AAAF-B7C5E0DD3B12}">
      <dsp:nvSpPr>
        <dsp:cNvPr id="0" name=""/>
        <dsp:cNvSpPr/>
      </dsp:nvSpPr>
      <dsp:spPr>
        <a:xfrm rot="16200000">
          <a:off x="-1712353" y="2071480"/>
          <a:ext cx="5102445" cy="96946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pt-BR" sz="3400" kern="1200" dirty="0" smtClean="0"/>
            <a:t>Organização da Sociedade Civil - OSC</a:t>
          </a:r>
          <a:endParaRPr lang="pt-BR" sz="3400" kern="1200" dirty="0"/>
        </a:p>
      </dsp:txBody>
      <dsp:txXfrm>
        <a:off x="-1712353" y="2071480"/>
        <a:ext cx="5102445" cy="969464"/>
      </dsp:txXfrm>
    </dsp:sp>
    <dsp:sp modelId="{C46CC1FB-B7DA-4F27-BC98-C9BD25CA7F2A}">
      <dsp:nvSpPr>
        <dsp:cNvPr id="0" name=""/>
        <dsp:cNvSpPr/>
      </dsp:nvSpPr>
      <dsp:spPr>
        <a:xfrm>
          <a:off x="1959570" y="648068"/>
          <a:ext cx="6587492" cy="969464"/>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smtClean="0"/>
            <a:t>a) entidade sem fins lucrativos que não distribua qualquer forma de resultado entre seus associados e apliquem todos os recursos em sua finalidade social; </a:t>
          </a:r>
          <a:endParaRPr lang="pt-BR" sz="1800" kern="1200" dirty="0"/>
        </a:p>
      </dsp:txBody>
      <dsp:txXfrm>
        <a:off x="1959570" y="648068"/>
        <a:ext cx="6587492" cy="969464"/>
      </dsp:txXfrm>
    </dsp:sp>
    <dsp:sp modelId="{A74F41FE-B3FA-4BA4-89BE-E5474591893A}">
      <dsp:nvSpPr>
        <dsp:cNvPr id="0" name=""/>
        <dsp:cNvSpPr/>
      </dsp:nvSpPr>
      <dsp:spPr>
        <a:xfrm>
          <a:off x="1959570" y="1859899"/>
          <a:ext cx="6599257" cy="969464"/>
        </a:xfrm>
        <a:prstGeom prst="rect">
          <a:avLst/>
        </a:prstGeom>
        <a:solidFill>
          <a:schemeClr val="accent6"/>
        </a:solidFill>
        <a:ln w="508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6"/>
        </a:fillRef>
        <a:effectRef idx="1">
          <a:schemeClr val="accent6"/>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b="0" i="0" kern="1200" dirty="0" smtClean="0"/>
            <a:t>b) as sociedades cooperativas previstas na Lei n</a:t>
          </a:r>
          <a:r>
            <a:rPr lang="pt-BR" sz="1800" b="0" i="0" u="sng" kern="1200" baseline="30000" dirty="0" smtClean="0"/>
            <a:t>o</a:t>
          </a:r>
          <a:r>
            <a:rPr lang="pt-BR" sz="1800" b="0" i="0" kern="1200" dirty="0" smtClean="0"/>
            <a:t> 9.867/1999, as integradas por pessoas em situação de risco ou vulnerabilidade pessoal ou social (...)</a:t>
          </a:r>
          <a:endParaRPr lang="pt-BR" sz="1800" kern="1200" dirty="0"/>
        </a:p>
      </dsp:txBody>
      <dsp:txXfrm>
        <a:off x="1959570" y="1859899"/>
        <a:ext cx="6599257" cy="969464"/>
      </dsp:txXfrm>
    </dsp:sp>
    <dsp:sp modelId="{C2D9FD38-6E9A-479E-B354-69073E5965D8}">
      <dsp:nvSpPr>
        <dsp:cNvPr id="0" name=""/>
        <dsp:cNvSpPr/>
      </dsp:nvSpPr>
      <dsp:spPr>
        <a:xfrm>
          <a:off x="1959570" y="3071730"/>
          <a:ext cx="6615284" cy="1392626"/>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pt-BR" sz="1900" b="0" i="0" kern="1200" dirty="0" smtClean="0"/>
            <a:t>c) as organizações religiosas que se dediquem a atividades ou a projetos de interesse público e de cunho social distintas das destinadas a fins exclusivamente religiosos;   </a:t>
          </a:r>
          <a:endParaRPr lang="pt-BR" sz="1900" kern="1200" dirty="0"/>
        </a:p>
      </dsp:txBody>
      <dsp:txXfrm>
        <a:off x="1959570" y="3071730"/>
        <a:ext cx="6615284" cy="13926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C14D4-77D0-41E2-B107-02E9233EFBB9}">
      <dsp:nvSpPr>
        <dsp:cNvPr id="0" name=""/>
        <dsp:cNvSpPr/>
      </dsp:nvSpPr>
      <dsp:spPr>
        <a:xfrm>
          <a:off x="972" y="0"/>
          <a:ext cx="2528972" cy="4064000"/>
        </a:xfrm>
        <a:prstGeom prst="roundRect">
          <a:avLst>
            <a:gd name="adj" fmla="val 10000"/>
          </a:avLst>
        </a:prstGeom>
        <a:solidFill>
          <a:schemeClr val="accent1">
            <a:lumMod val="60000"/>
            <a:lumOff val="4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pt-BR" sz="3500" kern="1200" dirty="0" smtClean="0"/>
            <a:t>Área social</a:t>
          </a:r>
          <a:endParaRPr lang="pt-BR" sz="3500" kern="1200" dirty="0"/>
        </a:p>
      </dsp:txBody>
      <dsp:txXfrm>
        <a:off x="972" y="0"/>
        <a:ext cx="2528972" cy="1219200"/>
      </dsp:txXfrm>
    </dsp:sp>
    <dsp:sp modelId="{F0265E48-7571-4CF0-A059-7AA7566782AA}">
      <dsp:nvSpPr>
        <dsp:cNvPr id="0" name=""/>
        <dsp:cNvSpPr/>
      </dsp:nvSpPr>
      <dsp:spPr>
        <a:xfrm>
          <a:off x="253869" y="1220390"/>
          <a:ext cx="2023177" cy="122535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pt-BR" sz="2100" b="1" kern="1200" dirty="0" smtClean="0"/>
            <a:t>Base:  </a:t>
          </a:r>
          <a:r>
            <a:rPr lang="pt-BR" sz="2100" kern="1200" dirty="0" smtClean="0"/>
            <a:t>subvenção social          </a:t>
          </a:r>
          <a:r>
            <a:rPr lang="pt-BR" sz="1400" b="1" kern="1200" dirty="0" smtClean="0"/>
            <a:t>Lei 4.320/64</a:t>
          </a:r>
          <a:endParaRPr lang="pt-BR" sz="1400" b="1" kern="1200" dirty="0"/>
        </a:p>
      </dsp:txBody>
      <dsp:txXfrm>
        <a:off x="289758" y="1256279"/>
        <a:ext cx="1951399" cy="1153573"/>
      </dsp:txXfrm>
    </dsp:sp>
    <dsp:sp modelId="{0AC383DB-F2AE-4647-8B57-4A7BC7D33733}">
      <dsp:nvSpPr>
        <dsp:cNvPr id="0" name=""/>
        <dsp:cNvSpPr/>
      </dsp:nvSpPr>
      <dsp:spPr>
        <a:xfrm>
          <a:off x="253869" y="2634257"/>
          <a:ext cx="2023177" cy="122535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pt-BR" sz="2000" b="1" kern="1200" dirty="0" smtClean="0"/>
            <a:t>Parceiro:</a:t>
          </a:r>
          <a:r>
            <a:rPr lang="pt-BR" sz="2000" kern="1200" dirty="0" smtClean="0"/>
            <a:t>        OSC</a:t>
          </a:r>
          <a:endParaRPr lang="pt-BR" sz="2000" kern="1200" dirty="0"/>
        </a:p>
      </dsp:txBody>
      <dsp:txXfrm>
        <a:off x="289758" y="2670146"/>
        <a:ext cx="1951399" cy="1153573"/>
      </dsp:txXfrm>
    </dsp:sp>
    <dsp:sp modelId="{7318568A-B918-4479-8C8A-1CFB90E7C93E}">
      <dsp:nvSpPr>
        <dsp:cNvPr id="0" name=""/>
        <dsp:cNvSpPr/>
      </dsp:nvSpPr>
      <dsp:spPr>
        <a:xfrm>
          <a:off x="2719617" y="0"/>
          <a:ext cx="2528972" cy="4064000"/>
        </a:xfrm>
        <a:prstGeom prst="roundRect">
          <a:avLst>
            <a:gd name="adj" fmla="val 10000"/>
          </a:avLst>
        </a:prstGeom>
        <a:solidFill>
          <a:schemeClr val="accent2">
            <a:lumMod val="40000"/>
            <a:lumOff val="6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pt-BR" sz="3500" kern="1200" dirty="0" smtClean="0"/>
            <a:t>Área Econômica</a:t>
          </a:r>
          <a:endParaRPr lang="pt-BR" sz="3500" kern="1200" dirty="0"/>
        </a:p>
      </dsp:txBody>
      <dsp:txXfrm>
        <a:off x="2719617" y="0"/>
        <a:ext cx="2528972" cy="1219200"/>
      </dsp:txXfrm>
    </dsp:sp>
    <dsp:sp modelId="{E07E4A5E-B957-4EBF-BFA0-9107453F8613}">
      <dsp:nvSpPr>
        <dsp:cNvPr id="0" name=""/>
        <dsp:cNvSpPr/>
      </dsp:nvSpPr>
      <dsp:spPr>
        <a:xfrm>
          <a:off x="2972515" y="1220390"/>
          <a:ext cx="2023177" cy="122535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pt-BR" sz="2000" kern="1200" dirty="0" smtClean="0"/>
            <a:t>Subsídios</a:t>
          </a:r>
          <a:endParaRPr lang="pt-BR" sz="2000" kern="1200" dirty="0"/>
        </a:p>
      </dsp:txBody>
      <dsp:txXfrm>
        <a:off x="3008404" y="1256279"/>
        <a:ext cx="1951399" cy="1153573"/>
      </dsp:txXfrm>
    </dsp:sp>
    <dsp:sp modelId="{BBCC3DC2-EA52-4831-9BF7-3B51118FCF88}">
      <dsp:nvSpPr>
        <dsp:cNvPr id="0" name=""/>
        <dsp:cNvSpPr/>
      </dsp:nvSpPr>
      <dsp:spPr>
        <a:xfrm>
          <a:off x="2972515" y="2634257"/>
          <a:ext cx="2023177" cy="122535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pt-BR" sz="2000" kern="1200" dirty="0" smtClean="0"/>
            <a:t>Benefícios</a:t>
          </a:r>
          <a:endParaRPr lang="pt-BR" sz="2000" kern="1200" dirty="0"/>
        </a:p>
      </dsp:txBody>
      <dsp:txXfrm>
        <a:off x="3008404" y="2670146"/>
        <a:ext cx="1951399" cy="1153573"/>
      </dsp:txXfrm>
    </dsp:sp>
    <dsp:sp modelId="{49256099-B1BD-4B20-A005-6B39DBE9D32F}">
      <dsp:nvSpPr>
        <dsp:cNvPr id="0" name=""/>
        <dsp:cNvSpPr/>
      </dsp:nvSpPr>
      <dsp:spPr>
        <a:xfrm>
          <a:off x="5438263" y="0"/>
          <a:ext cx="2528972" cy="4064000"/>
        </a:xfrm>
        <a:prstGeom prst="roundRect">
          <a:avLst>
            <a:gd name="adj" fmla="val 10000"/>
          </a:avLst>
        </a:prstGeom>
        <a:solidFill>
          <a:schemeClr val="accent2">
            <a:lumMod val="40000"/>
            <a:lumOff val="60000"/>
          </a:schemeClr>
        </a:solidFill>
        <a:ln w="28575">
          <a:solidFill>
            <a:schemeClr val="tx2"/>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pt-BR" sz="3500" kern="1200" dirty="0" smtClean="0"/>
            <a:t>Auxílios</a:t>
          </a:r>
          <a:endParaRPr lang="pt-BR" sz="3500" kern="1200" dirty="0"/>
        </a:p>
      </dsp:txBody>
      <dsp:txXfrm>
        <a:off x="5438263" y="0"/>
        <a:ext cx="2528972" cy="1219200"/>
      </dsp:txXfrm>
    </dsp:sp>
    <dsp:sp modelId="{1758281C-5812-431C-9DC9-FC74A2FE8DB0}">
      <dsp:nvSpPr>
        <dsp:cNvPr id="0" name=""/>
        <dsp:cNvSpPr/>
      </dsp:nvSpPr>
      <dsp:spPr>
        <a:xfrm>
          <a:off x="5691160" y="1219200"/>
          <a:ext cx="2023177" cy="264160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pt-BR" sz="2000" kern="1200" dirty="0" smtClean="0"/>
            <a:t>Repasses financeiros sem contraprestação de serviço para o município</a:t>
          </a:r>
          <a:endParaRPr lang="pt-BR" sz="2000" kern="1200" dirty="0"/>
        </a:p>
      </dsp:txBody>
      <dsp:txXfrm>
        <a:off x="5750417" y="1278457"/>
        <a:ext cx="1904663" cy="25230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04C30-D3D0-4582-8B7B-22E025F1424B}">
      <dsp:nvSpPr>
        <dsp:cNvPr id="0" name=""/>
        <dsp:cNvSpPr/>
      </dsp:nvSpPr>
      <dsp:spPr>
        <a:xfrm>
          <a:off x="2351" y="67789"/>
          <a:ext cx="8204209" cy="3395526"/>
        </a:xfrm>
        <a:prstGeom prst="round2SameRect">
          <a:avLst>
            <a:gd name="adj1" fmla="val 8000"/>
            <a:gd name="adj2" fmla="val 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Char char="••"/>
          </a:pPr>
          <a:r>
            <a:rPr lang="en-US" sz="2500" kern="1200" dirty="0" err="1" smtClean="0"/>
            <a:t>Exigir</a:t>
          </a:r>
          <a:r>
            <a:rPr lang="en-US" sz="2500" kern="1200" dirty="0" smtClean="0"/>
            <a:t> </a:t>
          </a:r>
          <a:r>
            <a:rPr lang="en-US" sz="2500" kern="1200" dirty="0" err="1" smtClean="0"/>
            <a:t>conta</a:t>
          </a:r>
          <a:r>
            <a:rPr lang="en-US" sz="2500" kern="1200" dirty="0" smtClean="0"/>
            <a:t> banco </a:t>
          </a:r>
          <a:r>
            <a:rPr lang="en-US" sz="2500" kern="1200" dirty="0" err="1" smtClean="0"/>
            <a:t>público</a:t>
          </a:r>
          <a:r>
            <a:rPr lang="en-US" sz="2500" kern="1200" dirty="0" smtClean="0"/>
            <a:t>;</a:t>
          </a:r>
          <a:endParaRPr lang="pt-BR" sz="2500" kern="1200" dirty="0"/>
        </a:p>
        <a:p>
          <a:pPr marL="228600" lvl="1" indent="-228600" algn="l" defTabSz="1111250">
            <a:lnSpc>
              <a:spcPct val="90000"/>
            </a:lnSpc>
            <a:spcBef>
              <a:spcPct val="0"/>
            </a:spcBef>
            <a:spcAft>
              <a:spcPct val="15000"/>
            </a:spcAft>
            <a:buChar char="••"/>
          </a:pPr>
          <a:r>
            <a:rPr lang="en-US" sz="2500" kern="1200" dirty="0" err="1" smtClean="0"/>
            <a:t>Aplicações</a:t>
          </a:r>
          <a:r>
            <a:rPr lang="en-US" sz="2500" kern="1200" dirty="0" smtClean="0"/>
            <a:t> </a:t>
          </a:r>
          <a:r>
            <a:rPr lang="en-US" sz="2500" kern="1200" dirty="0" err="1" smtClean="0"/>
            <a:t>regradas</a:t>
          </a:r>
          <a:r>
            <a:rPr lang="en-US" sz="2500" kern="1200" dirty="0" smtClean="0"/>
            <a:t>;</a:t>
          </a:r>
          <a:endParaRPr lang="pt-BR" sz="2500" kern="1200" dirty="0"/>
        </a:p>
        <a:p>
          <a:pPr marL="228600" lvl="1" indent="-228600" algn="l" defTabSz="1111250">
            <a:lnSpc>
              <a:spcPct val="90000"/>
            </a:lnSpc>
            <a:spcBef>
              <a:spcPct val="0"/>
            </a:spcBef>
            <a:spcAft>
              <a:spcPct val="15000"/>
            </a:spcAft>
            <a:buChar char="••"/>
          </a:pPr>
          <a:r>
            <a:rPr lang="en-US" sz="2500" kern="1200" dirty="0" err="1" smtClean="0"/>
            <a:t>Exigir</a:t>
          </a:r>
          <a:r>
            <a:rPr lang="en-US" sz="2500" kern="1200" dirty="0" smtClean="0"/>
            <a:t> </a:t>
          </a:r>
          <a:r>
            <a:rPr lang="en-US" sz="2500" kern="1200" dirty="0" err="1" smtClean="0"/>
            <a:t>pagamentos</a:t>
          </a:r>
          <a:r>
            <a:rPr lang="en-US" sz="2500" kern="1200" dirty="0" smtClean="0"/>
            <a:t> </a:t>
          </a:r>
          <a:r>
            <a:rPr lang="en-US" sz="2500" kern="1200" dirty="0" err="1" smtClean="0"/>
            <a:t>mediante</a:t>
          </a:r>
          <a:r>
            <a:rPr lang="en-US" sz="2500" kern="1200" dirty="0" smtClean="0"/>
            <a:t> </a:t>
          </a:r>
          <a:r>
            <a:rPr lang="en-US" sz="2500" kern="1200" dirty="0" err="1" smtClean="0"/>
            <a:t>transferência</a:t>
          </a:r>
          <a:r>
            <a:rPr lang="en-US" sz="2500" kern="1200" dirty="0" smtClean="0"/>
            <a:t> </a:t>
          </a:r>
          <a:r>
            <a:rPr lang="en-US" sz="2500" kern="1200" dirty="0" err="1" smtClean="0"/>
            <a:t>eletrônica</a:t>
          </a:r>
          <a:r>
            <a:rPr lang="en-US" sz="2500" kern="1200" dirty="0" smtClean="0"/>
            <a:t> </a:t>
          </a:r>
          <a:r>
            <a:rPr lang="en-US" sz="2500" kern="1200" dirty="0" err="1" smtClean="0"/>
            <a:t>na</a:t>
          </a:r>
          <a:r>
            <a:rPr lang="en-US" sz="2500" kern="1200" dirty="0" smtClean="0"/>
            <a:t> </a:t>
          </a:r>
          <a:r>
            <a:rPr lang="en-US" sz="2500" kern="1200" dirty="0" err="1" smtClean="0"/>
            <a:t>conta</a:t>
          </a:r>
          <a:r>
            <a:rPr lang="en-US" sz="2500" kern="1200" dirty="0" smtClean="0"/>
            <a:t> do titular/</a:t>
          </a:r>
          <a:r>
            <a:rPr lang="en-US" sz="2500" kern="1200" dirty="0" err="1" smtClean="0"/>
            <a:t>fornecedor</a:t>
          </a:r>
          <a:r>
            <a:rPr lang="en-US" sz="2500" kern="1200" dirty="0" smtClean="0"/>
            <a:t>;</a:t>
          </a:r>
          <a:endParaRPr lang="pt-BR" sz="2500" kern="1200" dirty="0"/>
        </a:p>
        <a:p>
          <a:pPr marL="228600" lvl="1" indent="-228600" algn="l" defTabSz="1111250">
            <a:lnSpc>
              <a:spcPct val="90000"/>
            </a:lnSpc>
            <a:spcBef>
              <a:spcPct val="0"/>
            </a:spcBef>
            <a:spcAft>
              <a:spcPct val="15000"/>
            </a:spcAft>
            <a:buChar char="••"/>
          </a:pPr>
          <a:r>
            <a:rPr lang="pt-BR" sz="2500" b="0" i="0" kern="1200" dirty="0" smtClean="0"/>
            <a:t>o termo de colaboração ou de fomento poderá admitir a realização de pagamentos em espécie;</a:t>
          </a:r>
          <a:endParaRPr lang="pt-BR" sz="2500" kern="1200" dirty="0"/>
        </a:p>
        <a:p>
          <a:pPr marL="228600" lvl="1" indent="-228600" algn="l" defTabSz="1111250">
            <a:lnSpc>
              <a:spcPct val="90000"/>
            </a:lnSpc>
            <a:spcBef>
              <a:spcPct val="0"/>
            </a:spcBef>
            <a:spcAft>
              <a:spcPct val="15000"/>
            </a:spcAft>
            <a:buChar char="••"/>
          </a:pPr>
          <a:r>
            <a:rPr lang="pt-BR" sz="2500" b="0" i="0" kern="1200" dirty="0" smtClean="0"/>
            <a:t>Liberação de parcelas conf. Cronograma de desembolso;</a:t>
          </a:r>
          <a:endParaRPr lang="pt-BR" sz="2500" kern="1200" dirty="0"/>
        </a:p>
        <a:p>
          <a:pPr marL="228600" lvl="1" indent="-228600" algn="l" defTabSz="1111250">
            <a:lnSpc>
              <a:spcPct val="90000"/>
            </a:lnSpc>
            <a:spcBef>
              <a:spcPct val="0"/>
            </a:spcBef>
            <a:spcAft>
              <a:spcPct val="15000"/>
            </a:spcAft>
            <a:buChar char="••"/>
          </a:pPr>
          <a:r>
            <a:rPr lang="pt-BR" sz="2500" kern="1200" dirty="0" smtClean="0"/>
            <a:t>Reter parcelas quando houver irregularidades.</a:t>
          </a:r>
          <a:endParaRPr lang="pt-BR" sz="2500" kern="1200" dirty="0"/>
        </a:p>
      </dsp:txBody>
      <dsp:txXfrm>
        <a:off x="81912" y="147350"/>
        <a:ext cx="8045087" cy="3315965"/>
      </dsp:txXfrm>
    </dsp:sp>
    <dsp:sp modelId="{CA58C1C5-6310-4F04-806D-FC3CA3117C1A}">
      <dsp:nvSpPr>
        <dsp:cNvPr id="0" name=""/>
        <dsp:cNvSpPr/>
      </dsp:nvSpPr>
      <dsp:spPr>
        <a:xfrm>
          <a:off x="72007" y="3886553"/>
          <a:ext cx="4193609" cy="937982"/>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lvl="0" algn="l" defTabSz="2889250">
            <a:lnSpc>
              <a:spcPct val="90000"/>
            </a:lnSpc>
            <a:spcBef>
              <a:spcPct val="0"/>
            </a:spcBef>
            <a:spcAft>
              <a:spcPct val="35000"/>
            </a:spcAft>
          </a:pPr>
          <a:r>
            <a:rPr lang="en-US" sz="6500" kern="1200" dirty="0" smtClean="0"/>
            <a:t>OSC</a:t>
          </a:r>
          <a:endParaRPr lang="pt-BR" sz="6500" kern="1200" dirty="0"/>
        </a:p>
      </dsp:txBody>
      <dsp:txXfrm>
        <a:off x="72007" y="3886553"/>
        <a:ext cx="2953245" cy="937982"/>
      </dsp:txXfrm>
    </dsp:sp>
    <dsp:sp modelId="{70075ECA-C90A-4562-93B6-9D45B1A0494F}">
      <dsp:nvSpPr>
        <dsp:cNvPr id="0" name=""/>
        <dsp:cNvSpPr/>
      </dsp:nvSpPr>
      <dsp:spPr>
        <a:xfrm>
          <a:off x="4276059" y="3867980"/>
          <a:ext cx="1412575" cy="956555"/>
        </a:xfrm>
        <a:prstGeom prst="ellipse">
          <a:avLst/>
        </a:prstGeom>
        <a:blipFill rotWithShape="1">
          <a:blip xmlns:r="http://schemas.openxmlformats.org/officeDocument/2006/relationships" r:embed="rId1"/>
          <a:stretch>
            <a:fillRect/>
          </a:stretch>
        </a:blip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2AB81-32DC-4AED-B72F-67AACD3D3F6A}">
      <dsp:nvSpPr>
        <dsp:cNvPr id="0" name=""/>
        <dsp:cNvSpPr/>
      </dsp:nvSpPr>
      <dsp:spPr>
        <a:xfrm rot="16200000">
          <a:off x="-736508" y="1539890"/>
          <a:ext cx="2340357" cy="86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4942" bIns="0" numCol="1" spcCol="1270" anchor="ctr" anchorCtr="0">
          <a:noAutofit/>
        </a:bodyPr>
        <a:lstStyle/>
        <a:p>
          <a:pPr lvl="0" algn="r" defTabSz="2533650">
            <a:lnSpc>
              <a:spcPct val="90000"/>
            </a:lnSpc>
            <a:spcBef>
              <a:spcPct val="0"/>
            </a:spcBef>
            <a:spcAft>
              <a:spcPct val="35000"/>
            </a:spcAft>
          </a:pPr>
          <a:r>
            <a:rPr lang="pt-BR" sz="5700" kern="1200" dirty="0" smtClean="0">
              <a:effectLst>
                <a:outerShdw blurRad="38100" dist="38100" dir="2700000" algn="tl">
                  <a:srgbClr val="000000">
                    <a:alpha val="43137"/>
                  </a:srgbClr>
                </a:outerShdw>
              </a:effectLst>
            </a:rPr>
            <a:t>O S C   </a:t>
          </a:r>
          <a:endParaRPr lang="pt-BR" sz="5700" kern="1200" dirty="0">
            <a:effectLst>
              <a:outerShdw blurRad="38100" dist="38100" dir="2700000" algn="tl">
                <a:srgbClr val="000000">
                  <a:alpha val="43137"/>
                </a:srgbClr>
              </a:outerShdw>
            </a:effectLst>
          </a:endParaRPr>
        </a:p>
      </dsp:txBody>
      <dsp:txXfrm>
        <a:off x="-736508" y="1539890"/>
        <a:ext cx="2340357" cy="867336"/>
      </dsp:txXfrm>
    </dsp:sp>
    <dsp:sp modelId="{628B4011-C295-4ACB-AD91-E17B42CB695F}">
      <dsp:nvSpPr>
        <dsp:cNvPr id="0" name=""/>
        <dsp:cNvSpPr/>
      </dsp:nvSpPr>
      <dsp:spPr>
        <a:xfrm>
          <a:off x="805237" y="864082"/>
          <a:ext cx="7424362" cy="435176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764942"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err="1" smtClean="0"/>
            <a:t>Prazo</a:t>
          </a:r>
          <a:r>
            <a:rPr lang="en-US" sz="2000" b="0" kern="1200" dirty="0" smtClean="0"/>
            <a:t> </a:t>
          </a:r>
          <a:r>
            <a:rPr lang="en-US" sz="2000" b="0" kern="1200" dirty="0" err="1" smtClean="0"/>
            <a:t>máximo</a:t>
          </a:r>
          <a:r>
            <a:rPr lang="en-US" sz="2000" b="0" kern="1200" dirty="0" smtClean="0"/>
            <a:t> de 90 </a:t>
          </a:r>
          <a:r>
            <a:rPr lang="en-US" sz="2000" b="0" kern="1200" dirty="0" err="1" smtClean="0"/>
            <a:t>dias</a:t>
          </a:r>
          <a:r>
            <a:rPr lang="en-US" sz="2000" b="0" kern="1200" dirty="0" smtClean="0"/>
            <a:t> - (</a:t>
          </a:r>
          <a:r>
            <a:rPr lang="en-US" sz="2000" b="0" kern="1200" dirty="0" err="1" smtClean="0"/>
            <a:t>cfe</a:t>
          </a:r>
          <a:r>
            <a:rPr lang="en-US" sz="2000" b="0" kern="1200" dirty="0" smtClean="0"/>
            <a:t> o </a:t>
          </a:r>
          <a:r>
            <a:rPr lang="en-US" sz="2000" b="0" kern="1200" dirty="0" err="1" smtClean="0"/>
            <a:t>termo</a:t>
          </a:r>
          <a:r>
            <a:rPr lang="en-US" sz="2000" b="0" kern="1200" dirty="0" smtClean="0"/>
            <a:t>), </a:t>
          </a:r>
          <a:r>
            <a:rPr lang="en-US" sz="2000" b="0" kern="1200" dirty="0" err="1" smtClean="0"/>
            <a:t>prorrogáveis</a:t>
          </a:r>
          <a:r>
            <a:rPr lang="en-US" sz="2000" b="0" kern="1200" dirty="0" smtClean="0"/>
            <a:t> </a:t>
          </a:r>
          <a:r>
            <a:rPr lang="en-US" sz="2000" b="0" kern="1200" dirty="0" err="1" smtClean="0"/>
            <a:t>por</a:t>
          </a:r>
          <a:r>
            <a:rPr lang="en-US" sz="2000" b="0" kern="1200" dirty="0" smtClean="0"/>
            <a:t> 30dd</a:t>
          </a:r>
          <a:endParaRPr lang="pt-BR" sz="2000" b="0" kern="1200" dirty="0" err="1" smtClean="0"/>
        </a:p>
        <a:p>
          <a:pPr marL="228600" lvl="1" indent="-228600" algn="l" defTabSz="889000">
            <a:lnSpc>
              <a:spcPct val="90000"/>
            </a:lnSpc>
            <a:spcBef>
              <a:spcPct val="0"/>
            </a:spcBef>
            <a:spcAft>
              <a:spcPct val="15000"/>
            </a:spcAft>
            <a:buChar char="••"/>
          </a:pPr>
          <a:endParaRPr lang="pt-BR" sz="2000" b="0" kern="1200" dirty="0" err="1" smtClean="0"/>
        </a:p>
        <a:p>
          <a:pPr marL="228600" lvl="1" indent="-228600" algn="l" defTabSz="889000">
            <a:lnSpc>
              <a:spcPct val="90000"/>
            </a:lnSpc>
            <a:spcBef>
              <a:spcPct val="0"/>
            </a:spcBef>
            <a:spcAft>
              <a:spcPct val="15000"/>
            </a:spcAft>
            <a:buChar char="••"/>
          </a:pPr>
          <a:r>
            <a:rPr lang="pt-BR" sz="2000" b="0" kern="1200" dirty="0" smtClean="0"/>
            <a:t>Documentos previstos no plano de trabalho e no termo;</a:t>
          </a:r>
        </a:p>
        <a:p>
          <a:pPr marL="228600" lvl="1" indent="-228600" algn="l" defTabSz="889000">
            <a:lnSpc>
              <a:spcPct val="90000"/>
            </a:lnSpc>
            <a:spcBef>
              <a:spcPct val="0"/>
            </a:spcBef>
            <a:spcAft>
              <a:spcPct val="15000"/>
            </a:spcAft>
            <a:buChar char="••"/>
          </a:pPr>
          <a:endParaRPr lang="pt-BR" sz="2000" b="0" kern="1200" dirty="0"/>
        </a:p>
        <a:p>
          <a:pPr marL="228600" lvl="1" indent="-228600" algn="l" defTabSz="889000">
            <a:lnSpc>
              <a:spcPct val="90000"/>
            </a:lnSpc>
            <a:spcBef>
              <a:spcPct val="0"/>
            </a:spcBef>
            <a:spcAft>
              <a:spcPct val="15000"/>
            </a:spcAft>
            <a:buChar char="••"/>
          </a:pPr>
          <a:r>
            <a:rPr lang="en-US" sz="2000" b="0" kern="1200" dirty="0" err="1" smtClean="0"/>
            <a:t>Relatório</a:t>
          </a:r>
          <a:r>
            <a:rPr lang="en-US" sz="2000" b="0" kern="1200" dirty="0" smtClean="0"/>
            <a:t> de </a:t>
          </a:r>
          <a:r>
            <a:rPr lang="en-US" sz="2000" b="0" kern="1200" dirty="0" err="1" smtClean="0"/>
            <a:t>Execução</a:t>
          </a:r>
          <a:r>
            <a:rPr lang="en-US" sz="2000" b="0" kern="1200" dirty="0" smtClean="0"/>
            <a:t> do </a:t>
          </a:r>
          <a:r>
            <a:rPr lang="en-US" sz="2000" b="0" kern="1200" dirty="0" err="1" smtClean="0"/>
            <a:t>Objeto</a:t>
          </a:r>
          <a:r>
            <a:rPr lang="en-US" sz="2000" b="0" kern="1200" dirty="0" smtClean="0"/>
            <a:t>:</a:t>
          </a:r>
          <a:endParaRPr lang="pt-BR" sz="2000" b="0" kern="1200" dirty="0"/>
        </a:p>
        <a:p>
          <a:pPr marL="457200" lvl="2" indent="-228600" algn="l" defTabSz="889000">
            <a:lnSpc>
              <a:spcPct val="90000"/>
            </a:lnSpc>
            <a:spcBef>
              <a:spcPct val="0"/>
            </a:spcBef>
            <a:spcAft>
              <a:spcPct val="15000"/>
            </a:spcAft>
            <a:buChar char="••"/>
          </a:pPr>
          <a:r>
            <a:rPr lang="pt-BR" sz="2000" b="0" kern="1200" dirty="0" smtClean="0"/>
            <a:t>Comparativo de metas propostas e resultados alcançados;</a:t>
          </a:r>
          <a:endParaRPr lang="pt-BR" sz="2000" b="0" kern="1200" dirty="0"/>
        </a:p>
        <a:p>
          <a:pPr marL="457200" lvl="2" indent="-228600" algn="l" defTabSz="889000">
            <a:lnSpc>
              <a:spcPct val="90000"/>
            </a:lnSpc>
            <a:spcBef>
              <a:spcPct val="0"/>
            </a:spcBef>
            <a:spcAft>
              <a:spcPct val="15000"/>
            </a:spcAft>
            <a:buChar char="••"/>
          </a:pPr>
          <a:endParaRPr lang="pt-BR" sz="2000" b="0" kern="1200" dirty="0"/>
        </a:p>
        <a:p>
          <a:pPr marL="457200" lvl="2" indent="-228600" algn="l" defTabSz="889000">
            <a:lnSpc>
              <a:spcPct val="90000"/>
            </a:lnSpc>
            <a:spcBef>
              <a:spcPct val="0"/>
            </a:spcBef>
            <a:spcAft>
              <a:spcPct val="15000"/>
            </a:spcAft>
            <a:buChar char="••"/>
          </a:pPr>
          <a:r>
            <a:rPr lang="pt-BR" sz="2000" b="0" kern="1200" dirty="0" smtClean="0"/>
            <a:t>Atividades/Projetos desenvolvidos para cumprir o objeto.</a:t>
          </a:r>
          <a:endParaRPr lang="pt-BR" sz="2000" b="0" kern="1200" dirty="0"/>
        </a:p>
        <a:p>
          <a:pPr marL="228600" lvl="1" indent="-228600" algn="l" defTabSz="889000">
            <a:lnSpc>
              <a:spcPct val="90000"/>
            </a:lnSpc>
            <a:spcBef>
              <a:spcPct val="0"/>
            </a:spcBef>
            <a:spcAft>
              <a:spcPct val="15000"/>
            </a:spcAft>
            <a:buChar char="••"/>
          </a:pPr>
          <a:endParaRPr lang="pt-BR" sz="2000" b="0" kern="1200" dirty="0"/>
        </a:p>
        <a:p>
          <a:pPr marL="228600" lvl="1" indent="-228600" algn="l" defTabSz="889000">
            <a:lnSpc>
              <a:spcPct val="90000"/>
            </a:lnSpc>
            <a:spcBef>
              <a:spcPct val="0"/>
            </a:spcBef>
            <a:spcAft>
              <a:spcPct val="15000"/>
            </a:spcAft>
            <a:buChar char="••"/>
          </a:pPr>
          <a:endParaRPr lang="pt-BR" sz="2000" b="0" kern="1200" dirty="0"/>
        </a:p>
        <a:p>
          <a:pPr marL="228600" lvl="1" indent="-228600" algn="l" defTabSz="889000">
            <a:lnSpc>
              <a:spcPct val="90000"/>
            </a:lnSpc>
            <a:spcBef>
              <a:spcPct val="0"/>
            </a:spcBef>
            <a:spcAft>
              <a:spcPct val="15000"/>
            </a:spcAft>
            <a:buChar char="••"/>
          </a:pPr>
          <a:r>
            <a:rPr lang="en-US" sz="2000" b="0" kern="1200" dirty="0" err="1" smtClean="0"/>
            <a:t>Relatório</a:t>
          </a:r>
          <a:r>
            <a:rPr lang="en-US" sz="2000" b="0" kern="1200" dirty="0" smtClean="0"/>
            <a:t> de </a:t>
          </a:r>
          <a:r>
            <a:rPr lang="en-US" sz="2000" b="0" kern="1200" dirty="0" err="1" smtClean="0"/>
            <a:t>Execução</a:t>
          </a:r>
          <a:r>
            <a:rPr lang="en-US" sz="2000" b="0" kern="1200" dirty="0" smtClean="0"/>
            <a:t> </a:t>
          </a:r>
          <a:r>
            <a:rPr lang="en-US" sz="2000" b="0" kern="1200" dirty="0" err="1" smtClean="0"/>
            <a:t>Financeira</a:t>
          </a:r>
          <a:r>
            <a:rPr lang="en-US" sz="2000" b="0" kern="1200" dirty="0" smtClean="0"/>
            <a:t>:</a:t>
          </a:r>
          <a:endParaRPr lang="pt-BR" sz="2000" b="0" kern="1200" dirty="0"/>
        </a:p>
      </dsp:txBody>
      <dsp:txXfrm>
        <a:off x="805237" y="864082"/>
        <a:ext cx="7424362" cy="4351760"/>
      </dsp:txXfrm>
    </dsp:sp>
    <dsp:sp modelId="{2C77951C-54DC-47FC-A0F8-70091F9E6831}">
      <dsp:nvSpPr>
        <dsp:cNvPr id="0" name=""/>
        <dsp:cNvSpPr/>
      </dsp:nvSpPr>
      <dsp:spPr>
        <a:xfrm>
          <a:off x="564664" y="147805"/>
          <a:ext cx="1180462" cy="1109999"/>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FC8F6-3BEA-4E39-BF03-6AD2CB81CBF9}">
      <dsp:nvSpPr>
        <dsp:cNvPr id="0" name=""/>
        <dsp:cNvSpPr/>
      </dsp:nvSpPr>
      <dsp:spPr>
        <a:xfrm rot="16200000">
          <a:off x="-845393" y="1925523"/>
          <a:ext cx="3339054" cy="784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1592" bIns="0" numCol="1" spcCol="1270" anchor="ctr" anchorCtr="0">
          <a:noAutofit/>
        </a:bodyPr>
        <a:lstStyle/>
        <a:p>
          <a:pPr lvl="0" algn="r" defTabSz="1066800">
            <a:lnSpc>
              <a:spcPct val="90000"/>
            </a:lnSpc>
            <a:spcBef>
              <a:spcPct val="0"/>
            </a:spcBef>
            <a:spcAft>
              <a:spcPct val="35000"/>
            </a:spcAft>
          </a:pPr>
          <a:r>
            <a:rPr lang="pt-BR" sz="2400" kern="1200" dirty="0" smtClean="0">
              <a:effectLst>
                <a:outerShdw blurRad="38100" dist="38100" dir="2700000" algn="tl">
                  <a:srgbClr val="000000">
                    <a:alpha val="43137"/>
                  </a:srgbClr>
                </a:outerShdw>
              </a:effectLst>
            </a:rPr>
            <a:t>Gestor da Parceria</a:t>
          </a:r>
          <a:endParaRPr lang="pt-BR" sz="2400" kern="1200" dirty="0">
            <a:effectLst>
              <a:outerShdw blurRad="38100" dist="38100" dir="2700000" algn="tl">
                <a:srgbClr val="000000">
                  <a:alpha val="43137"/>
                </a:srgbClr>
              </a:outerShdw>
            </a:effectLst>
          </a:endParaRPr>
        </a:p>
      </dsp:txBody>
      <dsp:txXfrm>
        <a:off x="-845393" y="1925523"/>
        <a:ext cx="3339054" cy="784167"/>
      </dsp:txXfrm>
    </dsp:sp>
    <dsp:sp modelId="{29F43498-C96E-4D42-9465-A5A6DEF6F1BE}">
      <dsp:nvSpPr>
        <dsp:cNvPr id="0" name=""/>
        <dsp:cNvSpPr/>
      </dsp:nvSpPr>
      <dsp:spPr>
        <a:xfrm>
          <a:off x="1224124" y="936111"/>
          <a:ext cx="6435113" cy="30674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6915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err="1" smtClean="0"/>
            <a:t>Conteúdo</a:t>
          </a:r>
          <a:r>
            <a:rPr lang="en-US" sz="1600" b="0" i="0" kern="1200" dirty="0" smtClean="0"/>
            <a:t>:</a:t>
          </a:r>
          <a:endParaRPr lang="pt-BR" sz="1400" b="0" kern="1200" dirty="0"/>
        </a:p>
        <a:p>
          <a:pPr marL="342900" lvl="2" indent="-171450" algn="l" defTabSz="711200">
            <a:lnSpc>
              <a:spcPct val="90000"/>
            </a:lnSpc>
            <a:spcBef>
              <a:spcPct val="0"/>
            </a:spcBef>
            <a:spcAft>
              <a:spcPct val="15000"/>
            </a:spcAft>
            <a:buChar char="••"/>
          </a:pPr>
          <a:r>
            <a:rPr lang="en-US" sz="1600" b="0" i="0" kern="1200" dirty="0" err="1" smtClean="0"/>
            <a:t>Relatório</a:t>
          </a:r>
          <a:r>
            <a:rPr lang="en-US" sz="1600" b="0" i="0" kern="1200" dirty="0" smtClean="0"/>
            <a:t> de </a:t>
          </a:r>
          <a:r>
            <a:rPr lang="en-US" sz="1600" b="0" i="0" kern="1200" dirty="0" err="1" smtClean="0"/>
            <a:t>Execução</a:t>
          </a:r>
          <a:r>
            <a:rPr lang="en-US" sz="1600" b="0" i="0" kern="1200" dirty="0" smtClean="0"/>
            <a:t> do </a:t>
          </a:r>
          <a:r>
            <a:rPr lang="en-US" sz="1600" b="0" i="0" kern="1200" dirty="0" err="1" smtClean="0"/>
            <a:t>objeto</a:t>
          </a:r>
          <a:r>
            <a:rPr lang="en-US" sz="1600" b="0" i="0" kern="1200" dirty="0" smtClean="0"/>
            <a:t>;</a:t>
          </a:r>
          <a:endParaRPr lang="pt-BR" sz="1600" b="0" i="0" kern="1200" dirty="0"/>
        </a:p>
        <a:p>
          <a:pPr marL="342900" lvl="2" indent="-171450" algn="l" defTabSz="711200">
            <a:lnSpc>
              <a:spcPct val="90000"/>
            </a:lnSpc>
            <a:spcBef>
              <a:spcPct val="0"/>
            </a:spcBef>
            <a:spcAft>
              <a:spcPct val="15000"/>
            </a:spcAft>
            <a:buChar char="••"/>
          </a:pPr>
          <a:r>
            <a:rPr lang="en-US" sz="1600" b="0" i="0" kern="1200" dirty="0" err="1" smtClean="0"/>
            <a:t>Relatório</a:t>
          </a:r>
          <a:r>
            <a:rPr lang="en-US" sz="1600" b="0" i="0" kern="1200" dirty="0" smtClean="0"/>
            <a:t>  de </a:t>
          </a:r>
          <a:r>
            <a:rPr lang="en-US" sz="1600" b="0" i="0" kern="1200" dirty="0" err="1" smtClean="0"/>
            <a:t>Execução</a:t>
          </a:r>
          <a:r>
            <a:rPr lang="en-US" sz="1600" b="0" i="0" kern="1200" dirty="0" smtClean="0"/>
            <a:t> </a:t>
          </a:r>
          <a:r>
            <a:rPr lang="en-US" sz="1600" b="0" i="0" kern="1200" dirty="0" err="1" smtClean="0"/>
            <a:t>Financeira</a:t>
          </a:r>
          <a:r>
            <a:rPr lang="en-US" sz="1600" b="0" i="0" kern="1200" dirty="0" smtClean="0"/>
            <a:t>.</a:t>
          </a:r>
          <a:endParaRPr lang="pt-BR" sz="1600" b="0" i="0" kern="1200" dirty="0"/>
        </a:p>
        <a:p>
          <a:pPr marL="171450" lvl="1" indent="-171450" algn="l" defTabSz="711200">
            <a:lnSpc>
              <a:spcPct val="90000"/>
            </a:lnSpc>
            <a:spcBef>
              <a:spcPct val="0"/>
            </a:spcBef>
            <a:spcAft>
              <a:spcPct val="15000"/>
            </a:spcAft>
            <a:buChar char="••"/>
          </a:pPr>
          <a:endParaRPr lang="pt-BR" sz="1600" b="0" i="0" kern="1200" dirty="0"/>
        </a:p>
        <a:p>
          <a:pPr marL="114300" lvl="1" indent="-114300" algn="l" defTabSz="533400">
            <a:lnSpc>
              <a:spcPct val="90000"/>
            </a:lnSpc>
            <a:spcBef>
              <a:spcPct val="0"/>
            </a:spcBef>
            <a:spcAft>
              <a:spcPct val="15000"/>
            </a:spcAft>
            <a:buChar char="••"/>
          </a:pPr>
          <a:endParaRPr lang="pt-BR" sz="1200" b="0" i="0" kern="1200" dirty="0"/>
        </a:p>
        <a:p>
          <a:pPr marL="171450" lvl="1" indent="-171450" algn="l" defTabSz="711200">
            <a:lnSpc>
              <a:spcPct val="90000"/>
            </a:lnSpc>
            <a:spcBef>
              <a:spcPct val="0"/>
            </a:spcBef>
            <a:spcAft>
              <a:spcPct val="15000"/>
            </a:spcAft>
            <a:buChar char="••"/>
          </a:pPr>
          <a:r>
            <a:rPr lang="en-US" sz="1600" b="0" i="0" kern="1200" dirty="0" err="1" smtClean="0"/>
            <a:t>Considerar</a:t>
          </a:r>
          <a:r>
            <a:rPr lang="en-US" sz="1600" b="0" i="0" kern="1200" dirty="0" smtClean="0"/>
            <a:t> </a:t>
          </a:r>
          <a:r>
            <a:rPr lang="en-US" sz="1600" b="0" i="0" kern="1200" dirty="0" err="1" smtClean="0"/>
            <a:t>na</a:t>
          </a:r>
          <a:r>
            <a:rPr lang="en-US" sz="1600" b="0" i="0" kern="1200" dirty="0" smtClean="0"/>
            <a:t> </a:t>
          </a:r>
          <a:r>
            <a:rPr lang="en-US" sz="1600" b="0" i="0" kern="1200" dirty="0" err="1" smtClean="0"/>
            <a:t>análise</a:t>
          </a:r>
          <a:r>
            <a:rPr lang="en-US" sz="1600" b="0" i="0" kern="1200" dirty="0" smtClean="0"/>
            <a:t>:</a:t>
          </a:r>
          <a:endParaRPr lang="pt-BR" sz="1600" b="0" i="0" kern="1200" dirty="0"/>
        </a:p>
        <a:p>
          <a:pPr marL="342900" lvl="2" indent="-171450" algn="l" defTabSz="711200">
            <a:lnSpc>
              <a:spcPct val="90000"/>
            </a:lnSpc>
            <a:spcBef>
              <a:spcPct val="0"/>
            </a:spcBef>
            <a:spcAft>
              <a:spcPct val="15000"/>
            </a:spcAft>
            <a:buChar char="••"/>
          </a:pPr>
          <a:r>
            <a:rPr lang="en-US" sz="1600" b="0" i="0" kern="1200" dirty="0" err="1" smtClean="0"/>
            <a:t>Relatório</a:t>
          </a:r>
          <a:r>
            <a:rPr lang="en-US" sz="1600" b="0" i="0" kern="1200" dirty="0" smtClean="0"/>
            <a:t> de </a:t>
          </a:r>
          <a:r>
            <a:rPr lang="en-US" sz="1600" b="0" i="0" kern="1200" dirty="0" err="1" smtClean="0"/>
            <a:t>visitas</a:t>
          </a:r>
          <a:r>
            <a:rPr lang="en-US" sz="1600" b="0" i="0" kern="1200" dirty="0" smtClean="0"/>
            <a:t> </a:t>
          </a:r>
          <a:r>
            <a:rPr lang="en-US" sz="1600" b="0" i="0" kern="1200" dirty="0" err="1" smtClean="0"/>
            <a:t>Técnicas</a:t>
          </a:r>
          <a:r>
            <a:rPr lang="en-US" sz="1600" b="0" i="0" kern="1200" dirty="0" smtClean="0"/>
            <a:t>;</a:t>
          </a:r>
          <a:endParaRPr lang="pt-BR" sz="1600" b="0" i="0" kern="1200" dirty="0"/>
        </a:p>
        <a:p>
          <a:pPr marL="342900" lvl="2" indent="-171450" algn="l" defTabSz="711200">
            <a:lnSpc>
              <a:spcPct val="90000"/>
            </a:lnSpc>
            <a:spcBef>
              <a:spcPct val="0"/>
            </a:spcBef>
            <a:spcAft>
              <a:spcPct val="15000"/>
            </a:spcAft>
            <a:buChar char="••"/>
          </a:pPr>
          <a:r>
            <a:rPr lang="en-US" sz="1600" b="0" i="0" kern="1200" dirty="0" err="1" smtClean="0"/>
            <a:t>Relatório</a:t>
          </a:r>
          <a:r>
            <a:rPr lang="en-US" sz="1600" b="0" i="0" kern="1200" dirty="0" smtClean="0"/>
            <a:t> </a:t>
          </a:r>
          <a:r>
            <a:rPr lang="en-US" sz="1600" b="0" i="0" kern="1200" dirty="0" err="1" smtClean="0"/>
            <a:t>técnico</a:t>
          </a:r>
          <a:r>
            <a:rPr lang="en-US" sz="1600" b="0" i="0" kern="1200" dirty="0" smtClean="0"/>
            <a:t> de </a:t>
          </a:r>
          <a:r>
            <a:rPr lang="en-US" sz="1600" b="0" i="0" kern="1200" dirty="0" err="1" smtClean="0"/>
            <a:t>monitoramento</a:t>
          </a:r>
          <a:r>
            <a:rPr lang="en-US" sz="1600" b="0" i="0" kern="1200" dirty="0" smtClean="0"/>
            <a:t> e </a:t>
          </a:r>
          <a:r>
            <a:rPr lang="en-US" sz="1600" b="0" i="0" kern="1200" dirty="0" err="1" smtClean="0"/>
            <a:t>avaliação</a:t>
          </a:r>
          <a:r>
            <a:rPr lang="en-US" sz="1600" b="0" i="0" kern="1200" dirty="0" smtClean="0"/>
            <a:t>;</a:t>
          </a:r>
          <a:endParaRPr lang="pt-BR" sz="1600" b="0" i="0" kern="1200" dirty="0"/>
        </a:p>
        <a:p>
          <a:pPr marL="342900" lvl="2" indent="-171450" algn="l" defTabSz="711200">
            <a:lnSpc>
              <a:spcPct val="90000"/>
            </a:lnSpc>
            <a:spcBef>
              <a:spcPct val="0"/>
            </a:spcBef>
            <a:spcAft>
              <a:spcPct val="15000"/>
            </a:spcAft>
            <a:buChar char="••"/>
          </a:pPr>
          <a:r>
            <a:rPr lang="en-US" sz="1600" b="0" i="0" kern="1200" dirty="0" err="1" smtClean="0"/>
            <a:t>Prestações</a:t>
          </a:r>
          <a:r>
            <a:rPr lang="en-US" sz="1600" b="0" i="0" kern="1200" dirty="0" smtClean="0"/>
            <a:t> de </a:t>
          </a:r>
          <a:r>
            <a:rPr lang="en-US" sz="1600" b="0" i="0" kern="1200" dirty="0" err="1" smtClean="0"/>
            <a:t>Contas</a:t>
          </a:r>
          <a:r>
            <a:rPr lang="en-US" sz="1600" b="0" i="0" kern="1200" dirty="0" smtClean="0"/>
            <a:t> </a:t>
          </a:r>
          <a:r>
            <a:rPr lang="en-US" sz="1600" b="0" i="0" kern="1200" dirty="0" err="1" smtClean="0"/>
            <a:t>parciais</a:t>
          </a:r>
          <a:r>
            <a:rPr lang="en-US" sz="1600" b="0" i="0" kern="1200" dirty="0" smtClean="0"/>
            <a:t>.</a:t>
          </a:r>
          <a:endParaRPr lang="pt-BR" sz="1600" b="0" i="0" kern="1200" dirty="0"/>
        </a:p>
        <a:p>
          <a:pPr marL="228600" lvl="2" indent="-114300" algn="l" defTabSz="533400">
            <a:lnSpc>
              <a:spcPct val="90000"/>
            </a:lnSpc>
            <a:spcBef>
              <a:spcPct val="0"/>
            </a:spcBef>
            <a:spcAft>
              <a:spcPct val="15000"/>
            </a:spcAft>
            <a:buChar char="••"/>
          </a:pPr>
          <a:endParaRPr lang="pt-BR" sz="1200" b="0" i="0" kern="1200" dirty="0"/>
        </a:p>
        <a:p>
          <a:pPr marL="114300" lvl="1" indent="-114300" algn="l" defTabSz="533400">
            <a:lnSpc>
              <a:spcPct val="90000"/>
            </a:lnSpc>
            <a:spcBef>
              <a:spcPct val="0"/>
            </a:spcBef>
            <a:spcAft>
              <a:spcPct val="15000"/>
            </a:spcAft>
            <a:buChar char="••"/>
          </a:pPr>
          <a:endParaRPr lang="pt-BR" sz="1200" b="0" i="1" kern="1200" dirty="0"/>
        </a:p>
      </dsp:txBody>
      <dsp:txXfrm>
        <a:off x="1224124" y="936111"/>
        <a:ext cx="6435113" cy="3067482"/>
      </dsp:txXfrm>
    </dsp:sp>
    <dsp:sp modelId="{AF212F53-7790-42D4-9517-2D792088BB60}">
      <dsp:nvSpPr>
        <dsp:cNvPr id="0" name=""/>
        <dsp:cNvSpPr/>
      </dsp:nvSpPr>
      <dsp:spPr>
        <a:xfrm>
          <a:off x="698212" y="247492"/>
          <a:ext cx="945517" cy="967191"/>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758CA-5B28-442F-9814-83595B66F8D7}">
      <dsp:nvSpPr>
        <dsp:cNvPr id="0" name=""/>
        <dsp:cNvSpPr/>
      </dsp:nvSpPr>
      <dsp:spPr>
        <a:xfrm>
          <a:off x="0" y="72004"/>
          <a:ext cx="8964488" cy="1172550"/>
        </a:xfrm>
        <a:prstGeom prst="roundRect">
          <a:avLst/>
        </a:prstGeom>
        <a:solidFill>
          <a:schemeClr val="accent1">
            <a:lumMod val="20000"/>
            <a:lumOff val="80000"/>
          </a:schemeClr>
        </a:solidFill>
        <a:ln w="38100">
          <a:solidFill>
            <a:schemeClr val="tx2">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pt-BR" sz="1500" b="1" kern="1200" dirty="0" smtClean="0"/>
            <a:t>REGULARES</a:t>
          </a:r>
          <a:r>
            <a:rPr lang="pt-BR" sz="1500" kern="1200" dirty="0" smtClean="0"/>
            <a:t>, quando expressarem, de forma clara e objetiva, a exatidão dos demonstrativos contábeis, a legalidade, a legitimidade e a economicidade dos atos de gestão do responsável;</a:t>
          </a:r>
          <a:endParaRPr lang="pt-BR" sz="1500" kern="1200" dirty="0"/>
        </a:p>
      </dsp:txBody>
      <dsp:txXfrm>
        <a:off x="57239" y="129243"/>
        <a:ext cx="8850010" cy="1058072"/>
      </dsp:txXfrm>
    </dsp:sp>
    <dsp:sp modelId="{0CE0968E-4403-4336-9427-0223500D6DF9}">
      <dsp:nvSpPr>
        <dsp:cNvPr id="0" name=""/>
        <dsp:cNvSpPr/>
      </dsp:nvSpPr>
      <dsp:spPr>
        <a:xfrm>
          <a:off x="0" y="1368151"/>
          <a:ext cx="8964488" cy="1054715"/>
        </a:xfrm>
        <a:prstGeom prst="roundRect">
          <a:avLst/>
        </a:prstGeom>
        <a:solidFill>
          <a:schemeClr val="accent5">
            <a:lumMod val="20000"/>
            <a:lumOff val="80000"/>
          </a:schemeClr>
        </a:solidFill>
        <a:ln w="38100">
          <a:solidFill>
            <a:srgbClr val="FFFF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pt-BR" sz="1500" b="1" kern="1200" dirty="0" smtClean="0"/>
            <a:t>REGULARES COM RESALVA</a:t>
          </a:r>
          <a:r>
            <a:rPr lang="pt-BR" sz="1500" kern="1200" dirty="0" smtClean="0"/>
            <a:t>, quando evidenciarem impropriedade ou qualquer outra falta de natureza formal de que não resulte em dano ao erário;</a:t>
          </a:r>
          <a:endParaRPr lang="pt-BR" sz="1500" kern="1200" dirty="0"/>
        </a:p>
      </dsp:txBody>
      <dsp:txXfrm>
        <a:off x="51487" y="1419638"/>
        <a:ext cx="8861514" cy="951741"/>
      </dsp:txXfrm>
    </dsp:sp>
    <dsp:sp modelId="{34FF55AC-695C-4F96-A1E3-79851705E6AB}">
      <dsp:nvSpPr>
        <dsp:cNvPr id="0" name=""/>
        <dsp:cNvSpPr/>
      </dsp:nvSpPr>
      <dsp:spPr>
        <a:xfrm>
          <a:off x="0" y="2561230"/>
          <a:ext cx="8964488" cy="1687241"/>
        </a:xfrm>
        <a:prstGeom prst="roundRect">
          <a:avLst/>
        </a:prstGeom>
        <a:solidFill>
          <a:schemeClr val="bg2">
            <a:lumMod val="20000"/>
            <a:lumOff val="80000"/>
          </a:schemeClr>
        </a:solidFill>
        <a:ln w="38100">
          <a:solidFill>
            <a:srgbClr val="FF2F2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pt-BR" sz="1500" b="1" kern="1200" dirty="0" smtClean="0"/>
            <a:t>IRREGULARES</a:t>
          </a:r>
          <a:r>
            <a:rPr lang="pt-BR" sz="1500" b="0" kern="1200" dirty="0" smtClean="0"/>
            <a:t>,</a:t>
          </a:r>
          <a:r>
            <a:rPr lang="pt-BR" sz="1500" kern="1200" dirty="0" smtClean="0"/>
            <a:t> quando comprovada qualquer das seguintes ocorrências:</a:t>
          </a:r>
          <a:br>
            <a:rPr lang="pt-BR" sz="1500" kern="1200" dirty="0" smtClean="0"/>
          </a:br>
          <a:r>
            <a:rPr lang="pt-BR" sz="1500" kern="1200" dirty="0" smtClean="0"/>
            <a:t>a)</a:t>
          </a:r>
          <a:r>
            <a:rPr lang="pt-BR" sz="1500" i="1" kern="1200" dirty="0" smtClean="0"/>
            <a:t> </a:t>
          </a:r>
          <a:r>
            <a:rPr lang="pt-BR" sz="1500" kern="1200" dirty="0" smtClean="0"/>
            <a:t>omissão no dever de prestar contas;</a:t>
          </a:r>
          <a:br>
            <a:rPr lang="pt-BR" sz="1500" kern="1200" dirty="0" smtClean="0"/>
          </a:br>
          <a:r>
            <a:rPr lang="pt-BR" sz="1500" kern="1200" dirty="0" smtClean="0"/>
            <a:t>b) prática de ato de gestão ilegal, ilegítimo ou antieconômico, ou de infração a norma legal ou regulamentar de natureza contábil, financeira, orçamentária, operacional ou patrimonial;</a:t>
          </a:r>
          <a:br>
            <a:rPr lang="pt-BR" sz="1500" kern="1200" dirty="0" smtClean="0"/>
          </a:br>
          <a:r>
            <a:rPr lang="pt-BR" sz="1500" kern="1200" dirty="0" smtClean="0"/>
            <a:t>c) dano ao erário decorrente de ato de gestão ilegítimo ou antieconômico;</a:t>
          </a:r>
          <a:br>
            <a:rPr lang="pt-BR" sz="1500" kern="1200" dirty="0" smtClean="0"/>
          </a:br>
          <a:r>
            <a:rPr lang="pt-BR" sz="1500" kern="1200" dirty="0" smtClean="0"/>
            <a:t>d) desfalque ou desvio de dinheiro, bens ou valores públicos.</a:t>
          </a:r>
          <a:endParaRPr lang="pt-BR" sz="1500" kern="1200" dirty="0"/>
        </a:p>
      </dsp:txBody>
      <dsp:txXfrm>
        <a:off x="82364" y="2643594"/>
        <a:ext cx="8799760" cy="1522513"/>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Lista de Colchetes Verticais"/>
  <dgm:desc val="Use para mostrar blocos de informações agrupadas. Funciona bem com grandes quantidades de texto do Ní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2"/>
            <a:ext cx="2946135" cy="496254"/>
          </a:xfrm>
          <a:prstGeom prst="rect">
            <a:avLst/>
          </a:prstGeom>
        </p:spPr>
        <p:txBody>
          <a:bodyPr vert="horz" lIns="91321" tIns="45661" rIns="91321" bIns="45661" rtlCol="0"/>
          <a:lstStyle>
            <a:lvl1pPr algn="l">
              <a:defRPr sz="1200"/>
            </a:lvl1pPr>
          </a:lstStyle>
          <a:p>
            <a:endParaRPr lang="pt-BR"/>
          </a:p>
        </p:txBody>
      </p:sp>
      <p:sp>
        <p:nvSpPr>
          <p:cNvPr id="3" name="Espaço Reservado para Data 2"/>
          <p:cNvSpPr>
            <a:spLocks noGrp="1"/>
          </p:cNvSpPr>
          <p:nvPr>
            <p:ph type="dt" sz="quarter" idx="1"/>
          </p:nvPr>
        </p:nvSpPr>
        <p:spPr>
          <a:xfrm>
            <a:off x="3849956" y="2"/>
            <a:ext cx="2946135" cy="496254"/>
          </a:xfrm>
          <a:prstGeom prst="rect">
            <a:avLst/>
          </a:prstGeom>
        </p:spPr>
        <p:txBody>
          <a:bodyPr vert="horz" lIns="91321" tIns="45661" rIns="91321" bIns="45661" rtlCol="0"/>
          <a:lstStyle>
            <a:lvl1pPr algn="r">
              <a:defRPr sz="1200"/>
            </a:lvl1pPr>
          </a:lstStyle>
          <a:p>
            <a:fld id="{70C11360-3DED-4558-BBB0-5ADD47C8BEE3}" type="datetimeFigureOut">
              <a:rPr lang="pt-BR" smtClean="0"/>
              <a:t>27/01/2017</a:t>
            </a:fld>
            <a:endParaRPr lang="pt-BR"/>
          </a:p>
        </p:txBody>
      </p:sp>
      <p:sp>
        <p:nvSpPr>
          <p:cNvPr id="4" name="Espaço Reservado para Rodapé 3"/>
          <p:cNvSpPr>
            <a:spLocks noGrp="1"/>
          </p:cNvSpPr>
          <p:nvPr>
            <p:ph type="ftr" sz="quarter" idx="2"/>
          </p:nvPr>
        </p:nvSpPr>
        <p:spPr>
          <a:xfrm>
            <a:off x="1" y="9428800"/>
            <a:ext cx="2946135" cy="496252"/>
          </a:xfrm>
          <a:prstGeom prst="rect">
            <a:avLst/>
          </a:prstGeom>
        </p:spPr>
        <p:txBody>
          <a:bodyPr vert="horz" lIns="91321" tIns="45661" rIns="91321" bIns="45661"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49956" y="9428800"/>
            <a:ext cx="2946135" cy="496252"/>
          </a:xfrm>
          <a:prstGeom prst="rect">
            <a:avLst/>
          </a:prstGeom>
        </p:spPr>
        <p:txBody>
          <a:bodyPr vert="horz" lIns="91321" tIns="45661" rIns="91321" bIns="45661" rtlCol="0" anchor="b"/>
          <a:lstStyle>
            <a:lvl1pPr algn="r">
              <a:defRPr sz="1200"/>
            </a:lvl1pPr>
          </a:lstStyle>
          <a:p>
            <a:fld id="{ED5B074B-C642-478D-8E32-5AFFA7A91961}" type="slidenum">
              <a:rPr lang="pt-BR" smtClean="0"/>
              <a:t>‹nº›</a:t>
            </a:fld>
            <a:endParaRPr lang="pt-BR"/>
          </a:p>
        </p:txBody>
      </p:sp>
    </p:spTree>
    <p:extLst>
      <p:ext uri="{BB962C8B-B14F-4D97-AF65-F5344CB8AC3E}">
        <p14:creationId xmlns:p14="http://schemas.microsoft.com/office/powerpoint/2010/main" val="3666291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2" y="1"/>
            <a:ext cx="2945659" cy="496332"/>
          </a:xfrm>
          <a:prstGeom prst="rect">
            <a:avLst/>
          </a:prstGeom>
        </p:spPr>
        <p:txBody>
          <a:bodyPr vert="horz" lIns="91321" tIns="45661" rIns="91321" bIns="45661" rtlCol="0"/>
          <a:lstStyle>
            <a:lvl1pPr algn="l">
              <a:defRPr sz="1200"/>
            </a:lvl1pPr>
          </a:lstStyle>
          <a:p>
            <a:endParaRPr lang="pt-BR"/>
          </a:p>
        </p:txBody>
      </p:sp>
      <p:sp>
        <p:nvSpPr>
          <p:cNvPr id="3" name="Espaço Reservado para Data 2"/>
          <p:cNvSpPr>
            <a:spLocks noGrp="1"/>
          </p:cNvSpPr>
          <p:nvPr>
            <p:ph type="dt" idx="1"/>
          </p:nvPr>
        </p:nvSpPr>
        <p:spPr>
          <a:xfrm>
            <a:off x="3850444" y="1"/>
            <a:ext cx="2945659" cy="496332"/>
          </a:xfrm>
          <a:prstGeom prst="rect">
            <a:avLst/>
          </a:prstGeom>
        </p:spPr>
        <p:txBody>
          <a:bodyPr vert="horz" lIns="91321" tIns="45661" rIns="91321" bIns="45661" rtlCol="0"/>
          <a:lstStyle>
            <a:lvl1pPr algn="r">
              <a:defRPr sz="1200"/>
            </a:lvl1pPr>
          </a:lstStyle>
          <a:p>
            <a:fld id="{3415E0FE-BE77-482D-85B2-29809110FD63}" type="datetimeFigureOut">
              <a:rPr lang="pt-BR" smtClean="0"/>
              <a:t>27/01/2017</a:t>
            </a:fld>
            <a:endParaRPr lang="pt-BR"/>
          </a:p>
        </p:txBody>
      </p:sp>
      <p:sp>
        <p:nvSpPr>
          <p:cNvPr id="4" name="Espaço Reservado para Imagem de Slide 3"/>
          <p:cNvSpPr>
            <a:spLocks noGrp="1" noRot="1" noChangeAspect="1"/>
          </p:cNvSpPr>
          <p:nvPr>
            <p:ph type="sldImg" idx="2"/>
          </p:nvPr>
        </p:nvSpPr>
        <p:spPr>
          <a:xfrm>
            <a:off x="919163" y="744538"/>
            <a:ext cx="4960937" cy="3721100"/>
          </a:xfrm>
          <a:prstGeom prst="rect">
            <a:avLst/>
          </a:prstGeom>
          <a:noFill/>
          <a:ln w="12700">
            <a:solidFill>
              <a:prstClr val="black"/>
            </a:solidFill>
          </a:ln>
        </p:spPr>
        <p:txBody>
          <a:bodyPr vert="horz" lIns="91321" tIns="45661" rIns="91321" bIns="45661" rtlCol="0" anchor="ctr"/>
          <a:lstStyle/>
          <a:p>
            <a:endParaRPr lang="pt-BR"/>
          </a:p>
        </p:txBody>
      </p:sp>
      <p:sp>
        <p:nvSpPr>
          <p:cNvPr id="5" name="Espaço Reservado para Anotações 4"/>
          <p:cNvSpPr>
            <a:spLocks noGrp="1"/>
          </p:cNvSpPr>
          <p:nvPr>
            <p:ph type="body" sz="quarter" idx="3"/>
          </p:nvPr>
        </p:nvSpPr>
        <p:spPr>
          <a:xfrm>
            <a:off x="679768" y="4715153"/>
            <a:ext cx="5438140" cy="4466987"/>
          </a:xfrm>
          <a:prstGeom prst="rect">
            <a:avLst/>
          </a:prstGeom>
        </p:spPr>
        <p:txBody>
          <a:bodyPr vert="horz" lIns="91321" tIns="45661" rIns="91321" bIns="45661"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2" y="9428585"/>
            <a:ext cx="2945659" cy="496332"/>
          </a:xfrm>
          <a:prstGeom prst="rect">
            <a:avLst/>
          </a:prstGeom>
        </p:spPr>
        <p:txBody>
          <a:bodyPr vert="horz" lIns="91321" tIns="45661" rIns="91321" bIns="45661"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28585"/>
            <a:ext cx="2945659" cy="496332"/>
          </a:xfrm>
          <a:prstGeom prst="rect">
            <a:avLst/>
          </a:prstGeom>
        </p:spPr>
        <p:txBody>
          <a:bodyPr vert="horz" lIns="91321" tIns="45661" rIns="91321" bIns="45661" rtlCol="0" anchor="b"/>
          <a:lstStyle>
            <a:lvl1pPr algn="r">
              <a:defRPr sz="1200"/>
            </a:lvl1pPr>
          </a:lstStyle>
          <a:p>
            <a:fld id="{F02D67E9-6840-4F22-8859-CE0863221CFF}" type="slidenum">
              <a:rPr lang="pt-BR" smtClean="0"/>
              <a:t>‹nº›</a:t>
            </a:fld>
            <a:endParaRPr lang="pt-BR"/>
          </a:p>
        </p:txBody>
      </p:sp>
    </p:spTree>
    <p:extLst>
      <p:ext uri="{BB962C8B-B14F-4D97-AF65-F5344CB8AC3E}">
        <p14:creationId xmlns:p14="http://schemas.microsoft.com/office/powerpoint/2010/main" val="339567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02D67E9-6840-4F22-8859-CE0863221CFF}" type="slidenum">
              <a:rPr lang="pt-BR" smtClean="0"/>
              <a:t>15</a:t>
            </a:fld>
            <a:endParaRPr lang="pt-BR"/>
          </a:p>
        </p:txBody>
      </p:sp>
    </p:spTree>
    <p:extLst>
      <p:ext uri="{BB962C8B-B14F-4D97-AF65-F5344CB8AC3E}">
        <p14:creationId xmlns:p14="http://schemas.microsoft.com/office/powerpoint/2010/main" val="57711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917575" y="744538"/>
            <a:ext cx="4962525" cy="3722687"/>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02D67E9-6840-4F22-8859-CE0863221CFF}" type="slidenum">
              <a:rPr lang="pt-BR" smtClean="0"/>
              <a:t>24</a:t>
            </a:fld>
            <a:endParaRPr lang="pt-BR"/>
          </a:p>
        </p:txBody>
      </p:sp>
    </p:spTree>
    <p:extLst>
      <p:ext uri="{BB962C8B-B14F-4D97-AF65-F5344CB8AC3E}">
        <p14:creationId xmlns:p14="http://schemas.microsoft.com/office/powerpoint/2010/main" val="272619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02D67E9-6840-4F22-8859-CE0863221CFF}" type="slidenum">
              <a:rPr lang="pt-BR" smtClean="0"/>
              <a:t>39</a:t>
            </a:fld>
            <a:endParaRPr lang="pt-BR"/>
          </a:p>
        </p:txBody>
      </p:sp>
    </p:spTree>
    <p:extLst>
      <p:ext uri="{BB962C8B-B14F-4D97-AF65-F5344CB8AC3E}">
        <p14:creationId xmlns:p14="http://schemas.microsoft.com/office/powerpoint/2010/main" val="5862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02D67E9-6840-4F22-8859-CE0863221CFF}" type="slidenum">
              <a:rPr lang="pt-BR" smtClean="0"/>
              <a:t>40</a:t>
            </a:fld>
            <a:endParaRPr lang="pt-BR"/>
          </a:p>
        </p:txBody>
      </p:sp>
    </p:spTree>
    <p:extLst>
      <p:ext uri="{BB962C8B-B14F-4D97-AF65-F5344CB8AC3E}">
        <p14:creationId xmlns:p14="http://schemas.microsoft.com/office/powerpoint/2010/main" val="5862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02D67E9-6840-4F22-8859-CE0863221CFF}" type="slidenum">
              <a:rPr lang="pt-BR" smtClean="0"/>
              <a:t>48</a:t>
            </a:fld>
            <a:endParaRPr lang="pt-BR"/>
          </a:p>
        </p:txBody>
      </p:sp>
    </p:spTree>
    <p:extLst>
      <p:ext uri="{BB962C8B-B14F-4D97-AF65-F5344CB8AC3E}">
        <p14:creationId xmlns:p14="http://schemas.microsoft.com/office/powerpoint/2010/main" val="5862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02D67E9-6840-4F22-8859-CE0863221CFF}" type="slidenum">
              <a:rPr lang="pt-BR" smtClean="0"/>
              <a:t>55</a:t>
            </a:fld>
            <a:endParaRPr lang="pt-BR"/>
          </a:p>
        </p:txBody>
      </p:sp>
    </p:spTree>
    <p:extLst>
      <p:ext uri="{BB962C8B-B14F-4D97-AF65-F5344CB8AC3E}">
        <p14:creationId xmlns:p14="http://schemas.microsoft.com/office/powerpoint/2010/main" val="58629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pt-BR" smtClean="0"/>
              <a:t>Clique para editar o título mestre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r>
              <a:rPr lang="pt-BR" smtClean="0"/>
              <a:t>10/04/2015</a:t>
            </a:r>
            <a:endParaRPr lang="pt-BR"/>
          </a:p>
        </p:txBody>
      </p:sp>
      <p:sp>
        <p:nvSpPr>
          <p:cNvPr id="5" name="Footer Placeholder 4"/>
          <p:cNvSpPr>
            <a:spLocks noGrp="1"/>
          </p:cNvSpPr>
          <p:nvPr>
            <p:ph type="ftr" sz="quarter" idx="11"/>
          </p:nvPr>
        </p:nvSpPr>
        <p:spPr/>
        <p:txBody>
          <a:bodyPr/>
          <a:lstStyle/>
          <a:p>
            <a:r>
              <a:rPr lang="pt-BR" smtClean="0"/>
              <a:t>Marco Regulatório das Organizações da Sociedade Civil  |  Lei Federal 13.019/2014</a:t>
            </a:r>
            <a:endParaRPr lang="pt-BR"/>
          </a:p>
        </p:txBody>
      </p:sp>
      <p:sp>
        <p:nvSpPr>
          <p:cNvPr id="6" name="Slide Number Placeholder 5"/>
          <p:cNvSpPr>
            <a:spLocks noGrp="1"/>
          </p:cNvSpPr>
          <p:nvPr>
            <p:ph type="sldNum" sz="quarter" idx="12"/>
          </p:nvPr>
        </p:nvSpPr>
        <p:spPr/>
        <p:txBody>
          <a:bodyPr/>
          <a:lstStyle/>
          <a:p>
            <a:fld id="{A7D08438-BF00-4261-9398-3D00160ED929}"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r>
              <a:rPr lang="pt-BR" smtClean="0"/>
              <a:t>10/04/2015</a:t>
            </a:r>
            <a:endParaRPr lang="pt-BR"/>
          </a:p>
        </p:txBody>
      </p:sp>
      <p:sp>
        <p:nvSpPr>
          <p:cNvPr id="5" name="Footer Placeholder 4"/>
          <p:cNvSpPr>
            <a:spLocks noGrp="1"/>
          </p:cNvSpPr>
          <p:nvPr>
            <p:ph type="ftr" sz="quarter" idx="11"/>
          </p:nvPr>
        </p:nvSpPr>
        <p:spPr/>
        <p:txBody>
          <a:bodyPr/>
          <a:lstStyle/>
          <a:p>
            <a:r>
              <a:rPr lang="pt-BR" smtClean="0"/>
              <a:t>Marco Regulatório das Organizações da Sociedade Civil  |  Lei Federal 13.019/2014</a:t>
            </a:r>
            <a:endParaRPr lang="pt-BR"/>
          </a:p>
        </p:txBody>
      </p:sp>
      <p:sp>
        <p:nvSpPr>
          <p:cNvPr id="6" name="Slide Number Placeholder 5"/>
          <p:cNvSpPr>
            <a:spLocks noGrp="1"/>
          </p:cNvSpPr>
          <p:nvPr>
            <p:ph type="sldNum" sz="quarter" idx="12"/>
          </p:nvPr>
        </p:nvSpPr>
        <p:spPr/>
        <p:txBody>
          <a:bodyPr/>
          <a:lstStyle/>
          <a:p>
            <a:fld id="{A7D08438-BF00-4261-9398-3D00160ED929}"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36104"/>
          </a:xfrm>
        </p:spPr>
        <p:txBody>
          <a:bodyPr anchor="ctr"/>
          <a:lstStyle>
            <a:lvl1pPr>
              <a:defRPr sz="3800" b="1"/>
            </a:lvl1pPr>
          </a:lstStyle>
          <a:p>
            <a:r>
              <a:rPr lang="pt-BR" dirty="0" smtClean="0"/>
              <a:t>Clique para editar o título mestre</a:t>
            </a:r>
            <a:endParaRPr lang="en-US" dirty="0"/>
          </a:p>
        </p:txBody>
      </p:sp>
      <p:sp>
        <p:nvSpPr>
          <p:cNvPr id="3" name="Content Placeholder 2"/>
          <p:cNvSpPr>
            <a:spLocks noGrp="1"/>
          </p:cNvSpPr>
          <p:nvPr>
            <p:ph idx="1"/>
          </p:nvPr>
        </p:nvSpPr>
        <p:spPr>
          <a:xfrm>
            <a:off x="457200" y="1556792"/>
            <a:ext cx="8229600" cy="4569371"/>
          </a:xfrm>
        </p:spPr>
        <p:txBody>
          <a:bodyPr>
            <a:normAutofit/>
          </a:bodyPr>
          <a:lstStyle>
            <a:lvl1pPr>
              <a:defRPr sz="1800"/>
            </a:lvl1pPr>
            <a:lvl2pPr>
              <a:defRPr sz="1800"/>
            </a:lvl2pPr>
            <a:lvl3pPr>
              <a:defRPr sz="1800"/>
            </a:lvl3pPr>
            <a:lvl4pPr>
              <a:defRPr sz="1800"/>
            </a:lvl4pPr>
            <a:lvl5pPr>
              <a:defRPr sz="1800"/>
            </a:lvl5pPr>
            <a:lvl6pPr>
              <a:defRPr/>
            </a:lvl6pPr>
            <a:lvl7pPr>
              <a:defRPr/>
            </a:lvl7pPr>
            <a:lvl8pPr>
              <a:defRPr/>
            </a:lvl8pPr>
            <a:lvl9pPr>
              <a:buFont typeface="Arial" pitchFamily="34" charset="0"/>
              <a:buChar char="•"/>
              <a:defRPr/>
            </a:lvl9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smtClean="0"/>
          </a:p>
        </p:txBody>
      </p:sp>
      <p:sp>
        <p:nvSpPr>
          <p:cNvPr id="6" name="Slide Number Placeholder 5"/>
          <p:cNvSpPr>
            <a:spLocks noGrp="1"/>
          </p:cNvSpPr>
          <p:nvPr>
            <p:ph type="sldNum" sz="quarter" idx="12"/>
          </p:nvPr>
        </p:nvSpPr>
        <p:spPr/>
        <p:txBody>
          <a:bodyPr/>
          <a:lstStyle/>
          <a:p>
            <a:endParaRPr lang="pt-BR" dirty="0"/>
          </a:p>
        </p:txBody>
      </p:sp>
      <p:pic>
        <p:nvPicPr>
          <p:cNvPr id="4" name="Imagem 3"/>
          <p:cNvPicPr>
            <a:picLocks noChangeAspect="1"/>
          </p:cNvPicPr>
          <p:nvPr userDrawn="1"/>
        </p:nvPicPr>
        <p:blipFill rotWithShape="1">
          <a:blip r:embed="rId2" cstate="print">
            <a:extLst>
              <a:ext uri="{28A0092B-C50C-407E-A947-70E740481C1C}">
                <a14:useLocalDpi xmlns:a14="http://schemas.microsoft.com/office/drawing/2010/main" val="0"/>
              </a:ext>
            </a:extLst>
          </a:blip>
          <a:srcRect b="20670"/>
          <a:stretch/>
        </p:blipFill>
        <p:spPr>
          <a:xfrm>
            <a:off x="8604448" y="6343992"/>
            <a:ext cx="381635" cy="41244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smtClean="0"/>
          </a:p>
        </p:txBody>
      </p:sp>
      <p:sp>
        <p:nvSpPr>
          <p:cNvPr id="5" name="Date Placeholder 4"/>
          <p:cNvSpPr>
            <a:spLocks noGrp="1"/>
          </p:cNvSpPr>
          <p:nvPr>
            <p:ph type="dt" sz="half" idx="10"/>
          </p:nvPr>
        </p:nvSpPr>
        <p:spPr/>
        <p:txBody>
          <a:bodyPr/>
          <a:lstStyle/>
          <a:p>
            <a:r>
              <a:rPr lang="pt-BR" smtClean="0"/>
              <a:t>10/04/2015</a:t>
            </a:r>
            <a:endParaRPr lang="pt-BR"/>
          </a:p>
        </p:txBody>
      </p:sp>
      <p:sp>
        <p:nvSpPr>
          <p:cNvPr id="6" name="Footer Placeholder 5"/>
          <p:cNvSpPr>
            <a:spLocks noGrp="1"/>
          </p:cNvSpPr>
          <p:nvPr>
            <p:ph type="ftr" sz="quarter" idx="11"/>
          </p:nvPr>
        </p:nvSpPr>
        <p:spPr/>
        <p:txBody>
          <a:bodyPr/>
          <a:lstStyle/>
          <a:p>
            <a:r>
              <a:rPr lang="pt-BR" smtClean="0"/>
              <a:t>Marco Regulatório das Organizações da Sociedade Civil  |  Lei Federal 13.019/2014</a:t>
            </a:r>
            <a:endParaRPr lang="pt-BR"/>
          </a:p>
        </p:txBody>
      </p:sp>
      <p:sp>
        <p:nvSpPr>
          <p:cNvPr id="7" name="Slide Number Placeholder 6"/>
          <p:cNvSpPr>
            <a:spLocks noGrp="1"/>
          </p:cNvSpPr>
          <p:nvPr>
            <p:ph type="sldNum" sz="quarter" idx="12"/>
          </p:nvPr>
        </p:nvSpPr>
        <p:spPr/>
        <p:txBody>
          <a:bodyPr/>
          <a:lstStyle/>
          <a:p>
            <a:fld id="{A7D08438-BF00-4261-9398-3D00160ED929}" type="slidenum">
              <a:rPr lang="pt-BR" smtClean="0"/>
              <a:t>‹nº›</a:t>
            </a:fld>
            <a:endParaRPr lang="pt-BR"/>
          </a:p>
        </p:txBody>
      </p:sp>
      <p:sp>
        <p:nvSpPr>
          <p:cNvPr id="9" name="Content Placeholder 8"/>
          <p:cNvSpPr>
            <a:spLocks noGrp="1"/>
          </p:cNvSpPr>
          <p:nvPr>
            <p:ph sz="quarter" idx="13"/>
          </p:nvPr>
        </p:nvSpPr>
        <p:spPr>
          <a:xfrm>
            <a:off x="365760" y="1600200"/>
            <a:ext cx="4041648" cy="452628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pic>
        <p:nvPicPr>
          <p:cNvPr id="8" name="Picture 2" descr="Y:\Áreas Técnicas\Produção Gráfica\EGEM\Logos\Escola de Gestão\EGEM.jpg"/>
          <p:cNvPicPr>
            <a:picLocks noChangeAspect="1" noChangeArrowheads="1"/>
          </p:cNvPicPr>
          <p:nvPr userDrawn="1"/>
        </p:nvPicPr>
        <p:blipFill rotWithShape="1">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b="20371"/>
          <a:stretch/>
        </p:blipFill>
        <p:spPr bwMode="auto">
          <a:xfrm>
            <a:off x="8657228" y="6309320"/>
            <a:ext cx="379268" cy="404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7" name="Date Placeholder 6"/>
          <p:cNvSpPr>
            <a:spLocks noGrp="1"/>
          </p:cNvSpPr>
          <p:nvPr>
            <p:ph type="dt" sz="half" idx="10"/>
          </p:nvPr>
        </p:nvSpPr>
        <p:spPr/>
        <p:txBody>
          <a:bodyPr/>
          <a:lstStyle/>
          <a:p>
            <a:r>
              <a:rPr lang="pt-BR" smtClean="0"/>
              <a:t>10/04/2015</a:t>
            </a:r>
            <a:endParaRPr lang="pt-BR"/>
          </a:p>
        </p:txBody>
      </p:sp>
      <p:sp>
        <p:nvSpPr>
          <p:cNvPr id="8" name="Footer Placeholder 7"/>
          <p:cNvSpPr>
            <a:spLocks noGrp="1"/>
          </p:cNvSpPr>
          <p:nvPr>
            <p:ph type="ftr" sz="quarter" idx="11"/>
          </p:nvPr>
        </p:nvSpPr>
        <p:spPr/>
        <p:txBody>
          <a:bodyPr/>
          <a:lstStyle/>
          <a:p>
            <a:r>
              <a:rPr lang="pt-BR" smtClean="0"/>
              <a:t>Marco Regulatório das Organizações da Sociedade Civil  |  Lei Federal 13.019/2014</a:t>
            </a:r>
            <a:endParaRPr lang="pt-BR"/>
          </a:p>
        </p:txBody>
      </p:sp>
      <p:sp>
        <p:nvSpPr>
          <p:cNvPr id="9" name="Slide Number Placeholder 8"/>
          <p:cNvSpPr>
            <a:spLocks noGrp="1"/>
          </p:cNvSpPr>
          <p:nvPr>
            <p:ph type="sldNum" sz="quarter" idx="12"/>
          </p:nvPr>
        </p:nvSpPr>
        <p:spPr/>
        <p:txBody>
          <a:bodyPr/>
          <a:lstStyle/>
          <a:p>
            <a:fld id="{A7D08438-BF00-4261-9398-3D00160ED929}" type="slidenum">
              <a:rPr lang="pt-BR" smtClean="0"/>
              <a:t>‹nº›</a:t>
            </a:fld>
            <a:endParaRPr lang="pt-BR"/>
          </a:p>
        </p:txBody>
      </p:sp>
      <p:sp>
        <p:nvSpPr>
          <p:cNvPr id="11" name="Content Placeholder 10"/>
          <p:cNvSpPr>
            <a:spLocks noGrp="1"/>
          </p:cNvSpPr>
          <p:nvPr>
            <p:ph sz="quarter" idx="13"/>
          </p:nvPr>
        </p:nvSpPr>
        <p:spPr>
          <a:xfrm>
            <a:off x="457200" y="2212848"/>
            <a:ext cx="4041648" cy="391363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pic>
        <p:nvPicPr>
          <p:cNvPr id="10" name="Picture 2" descr="Y:\Áreas Técnicas\Produção Gráfica\EGEM\Logos\Escola de Gestão\EGEM.jpg"/>
          <p:cNvPicPr>
            <a:picLocks noChangeAspect="1" noChangeArrowheads="1"/>
          </p:cNvPicPr>
          <p:nvPr userDrawn="1"/>
        </p:nvPicPr>
        <p:blipFill rotWithShape="1">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b="20371"/>
          <a:stretch/>
        </p:blipFill>
        <p:spPr bwMode="auto">
          <a:xfrm>
            <a:off x="8657228" y="6309320"/>
            <a:ext cx="379268" cy="404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r>
              <a:rPr lang="pt-BR" smtClean="0"/>
              <a:t>10/04/2015</a:t>
            </a:r>
            <a:endParaRPr lang="pt-BR"/>
          </a:p>
        </p:txBody>
      </p:sp>
      <p:sp>
        <p:nvSpPr>
          <p:cNvPr id="4" name="Footer Placeholder 3"/>
          <p:cNvSpPr>
            <a:spLocks noGrp="1"/>
          </p:cNvSpPr>
          <p:nvPr>
            <p:ph type="ftr" sz="quarter" idx="11"/>
          </p:nvPr>
        </p:nvSpPr>
        <p:spPr/>
        <p:txBody>
          <a:bodyPr/>
          <a:lstStyle/>
          <a:p>
            <a:r>
              <a:rPr lang="pt-BR" smtClean="0"/>
              <a:t>Marco Regulatório das Organizações da Sociedade Civil  |  Lei Federal 13.019/2014</a:t>
            </a:r>
            <a:endParaRPr lang="pt-BR"/>
          </a:p>
        </p:txBody>
      </p:sp>
      <p:sp>
        <p:nvSpPr>
          <p:cNvPr id="5" name="Slide Number Placeholder 4"/>
          <p:cNvSpPr>
            <a:spLocks noGrp="1"/>
          </p:cNvSpPr>
          <p:nvPr>
            <p:ph type="sldNum" sz="quarter" idx="12"/>
          </p:nvPr>
        </p:nvSpPr>
        <p:spPr/>
        <p:txBody>
          <a:bodyPr/>
          <a:lstStyle/>
          <a:p>
            <a:fld id="{A7D08438-BF00-4261-9398-3D00160ED929}"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pt-BR" smtClean="0"/>
              <a:t>10/04/2015</a:t>
            </a:r>
            <a:endParaRPr lang="pt-BR"/>
          </a:p>
        </p:txBody>
      </p:sp>
      <p:sp>
        <p:nvSpPr>
          <p:cNvPr id="3" name="Footer Placeholder 2"/>
          <p:cNvSpPr>
            <a:spLocks noGrp="1"/>
          </p:cNvSpPr>
          <p:nvPr>
            <p:ph type="ftr" sz="quarter" idx="11"/>
          </p:nvPr>
        </p:nvSpPr>
        <p:spPr/>
        <p:txBody>
          <a:bodyPr/>
          <a:lstStyle/>
          <a:p>
            <a:r>
              <a:rPr lang="pt-BR" smtClean="0"/>
              <a:t>Marco Regulatório das Organizações da Sociedade Civil  |  Lei Federal 13.019/2014</a:t>
            </a:r>
            <a:endParaRPr lang="pt-BR"/>
          </a:p>
        </p:txBody>
      </p:sp>
      <p:sp>
        <p:nvSpPr>
          <p:cNvPr id="4" name="Slide Number Placeholder 3"/>
          <p:cNvSpPr>
            <a:spLocks noGrp="1"/>
          </p:cNvSpPr>
          <p:nvPr>
            <p:ph type="sldNum" sz="quarter" idx="12"/>
          </p:nvPr>
        </p:nvSpPr>
        <p:spPr/>
        <p:txBody>
          <a:bodyPr/>
          <a:lstStyle/>
          <a:p>
            <a:fld id="{A7D08438-BF00-4261-9398-3D00160ED929}" type="slidenum">
              <a:rPr lang="pt-BR" smtClean="0"/>
              <a:t>‹nº›</a:t>
            </a:fld>
            <a:endParaRPr lang="pt-B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pt-BR" smtClean="0"/>
              <a:t>Clique para editar o título mestre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r>
              <a:rPr lang="pt-BR" smtClean="0"/>
              <a:t>10/04/2015</a:t>
            </a:r>
            <a:endParaRPr lang="pt-BR"/>
          </a:p>
        </p:txBody>
      </p:sp>
      <p:sp>
        <p:nvSpPr>
          <p:cNvPr id="6" name="Footer Placeholder 5"/>
          <p:cNvSpPr>
            <a:spLocks noGrp="1"/>
          </p:cNvSpPr>
          <p:nvPr>
            <p:ph type="ftr" sz="quarter" idx="11"/>
          </p:nvPr>
        </p:nvSpPr>
        <p:spPr/>
        <p:txBody>
          <a:bodyPr/>
          <a:lstStyle/>
          <a:p>
            <a:r>
              <a:rPr lang="pt-BR" smtClean="0"/>
              <a:t>Marco Regulatório das Organizações da Sociedade Civil  |  Lei Federal 13.019/2014</a:t>
            </a:r>
            <a:endParaRPr lang="pt-BR"/>
          </a:p>
        </p:txBody>
      </p:sp>
      <p:sp>
        <p:nvSpPr>
          <p:cNvPr id="7" name="Slide Number Placeholder 6"/>
          <p:cNvSpPr>
            <a:spLocks noGrp="1"/>
          </p:cNvSpPr>
          <p:nvPr>
            <p:ph type="sldNum" sz="quarter" idx="12"/>
          </p:nvPr>
        </p:nvSpPr>
        <p:spPr/>
        <p:txBody>
          <a:bodyPr/>
          <a:lstStyle/>
          <a:p>
            <a:fld id="{A7D08438-BF00-4261-9398-3D00160ED929}"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pt-BR" smtClean="0"/>
              <a:t>Clique para editar o título mestre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r>
              <a:rPr lang="pt-BR" smtClean="0"/>
              <a:t>10/04/2015</a:t>
            </a:r>
            <a:endParaRPr lang="pt-BR"/>
          </a:p>
        </p:txBody>
      </p:sp>
      <p:sp>
        <p:nvSpPr>
          <p:cNvPr id="6" name="Footer Placeholder 5"/>
          <p:cNvSpPr>
            <a:spLocks noGrp="1"/>
          </p:cNvSpPr>
          <p:nvPr>
            <p:ph type="ftr" sz="quarter" idx="11"/>
          </p:nvPr>
        </p:nvSpPr>
        <p:spPr/>
        <p:txBody>
          <a:bodyPr/>
          <a:lstStyle/>
          <a:p>
            <a:r>
              <a:rPr lang="pt-BR" smtClean="0"/>
              <a:t>Marco Regulatório das Organizações da Sociedade Civil  |  Lei Federal 13.019/2014</a:t>
            </a:r>
            <a:endParaRPr lang="pt-BR"/>
          </a:p>
        </p:txBody>
      </p:sp>
      <p:sp>
        <p:nvSpPr>
          <p:cNvPr id="7" name="Slide Number Placeholder 6"/>
          <p:cNvSpPr>
            <a:spLocks noGrp="1"/>
          </p:cNvSpPr>
          <p:nvPr>
            <p:ph type="sldNum" sz="quarter" idx="12"/>
          </p:nvPr>
        </p:nvSpPr>
        <p:spPr/>
        <p:txBody>
          <a:bodyPr/>
          <a:lstStyle/>
          <a:p>
            <a:fld id="{A7D08438-BF00-4261-9398-3D00160ED929}"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340768"/>
          </a:xfrm>
          <a:prstGeom prst="rect">
            <a:avLst/>
          </a:prstGeom>
        </p:spPr>
        <p:txBody>
          <a:bodyPr vert="horz" lIns="91440" tIns="45720" rIns="91440" bIns="45720" rtlCol="0" anchor="b">
            <a:noAutofit/>
          </a:bodyPr>
          <a:lstStyle/>
          <a:p>
            <a:r>
              <a:rPr lang="pt-BR" dirty="0" smtClean="0"/>
              <a:t>Clique para editar o título mestre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t">
            <a:normAutofit/>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mn-lt"/>
              </a:defRPr>
            </a:lvl1pPr>
          </a:lstStyle>
          <a:p>
            <a:r>
              <a:rPr lang="pt-BR" smtClean="0"/>
              <a:t>10/04/2015</a:t>
            </a:r>
            <a:endParaRPr lang="pt-BR" dirty="0"/>
          </a:p>
        </p:txBody>
      </p:sp>
      <p:sp>
        <p:nvSpPr>
          <p:cNvPr id="5" name="Footer Placeholder 4"/>
          <p:cNvSpPr>
            <a:spLocks noGrp="1"/>
          </p:cNvSpPr>
          <p:nvPr>
            <p:ph type="ftr" sz="quarter" idx="3"/>
          </p:nvPr>
        </p:nvSpPr>
        <p:spPr>
          <a:xfrm>
            <a:off x="659165" y="6356350"/>
            <a:ext cx="5641027"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mn-lt"/>
              </a:defRPr>
            </a:lvl1pPr>
          </a:lstStyle>
          <a:p>
            <a:r>
              <a:rPr lang="pt-BR" smtClean="0"/>
              <a:t>Marco Regulatório das Organizações da Sociedade Civil  |  Lei Federal 13.019/2014</a:t>
            </a:r>
            <a:endParaRPr lang="pt-BR" dirty="0" smtClean="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endParaRPr lang="pt-BR"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Lst>
  <p:timing>
    <p:tnLst>
      <p:par>
        <p:cTn id="1" dur="indefinite" restart="never" nodeType="tmRoot"/>
      </p:par>
    </p:tnLst>
  </p:timing>
  <p:hf sldNum="0" hdr="0"/>
  <p:txStyles>
    <p:titleStyle>
      <a:lvl1pPr algn="ctr" defTabSz="914400" rtl="0" eaLnBrk="1" latinLnBrk="0" hangingPunct="1">
        <a:lnSpc>
          <a:spcPct val="100000"/>
        </a:lnSpc>
        <a:spcBef>
          <a:spcPct val="0"/>
        </a:spcBef>
        <a:buNone/>
        <a:defRPr sz="40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just" defTabSz="914400" rtl="0" eaLnBrk="1" latinLnBrk="0" hangingPunct="1">
        <a:spcBef>
          <a:spcPct val="20000"/>
        </a:spcBef>
        <a:buClr>
          <a:schemeClr val="tx2"/>
        </a:buClr>
        <a:buFont typeface="Arial" pitchFamily="34" charset="0"/>
        <a:buChar char="•"/>
        <a:defRPr sz="2000" kern="1200">
          <a:solidFill>
            <a:schemeClr val="tx1">
              <a:lumMod val="50000"/>
              <a:lumOff val="50000"/>
            </a:schemeClr>
          </a:solidFill>
          <a:latin typeface="+mj-lt"/>
          <a:ea typeface="+mn-ea"/>
          <a:cs typeface="+mn-cs"/>
        </a:defRPr>
      </a:lvl1pPr>
      <a:lvl2pPr marL="742950" indent="-28575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3pPr>
      <a:lvl4pPr marL="1600200" indent="-22860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lanalto.gov.br/ccivil_03/LEIS/L4320.htm#art12&#167;3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planalto.gov.br/ccivil_03/LEIS/LCP/Lcp101.htm#art2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56.xml.rels><?xml version="1.0" encoding="UTF-8" standalone="yes"?>
<Relationships xmlns="http://schemas.openxmlformats.org/package/2006/relationships"><Relationship Id="rId3" Type="http://schemas.openxmlformats.org/officeDocument/2006/relationships/hyperlink" Target="http://www.planalto.gov.br/ccivil_03/LEIS/L8429.htm#art10viii." TargetMode="External"/><Relationship Id="rId2" Type="http://schemas.openxmlformats.org/officeDocument/2006/relationships/hyperlink" Target="http://www.planalto.gov.br/ccivil_03/LEIS/L8429.htm" TargetMode="External"/><Relationship Id="rId1" Type="http://schemas.openxmlformats.org/officeDocument/2006/relationships/slideLayout" Target="../slideLayouts/slideLayout2.xml"/><Relationship Id="rId4" Type="http://schemas.openxmlformats.org/officeDocument/2006/relationships/hyperlink" Target="http://www.planalto.gov.br/ccivil_03/LEIS/L8429.htm#art10xvi"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planalto.gov.br/ccivil_03/Constituicao/Constituicao.htm#art199&#167;1" TargetMode="External"/><Relationship Id="rId2" Type="http://schemas.openxmlformats.org/officeDocument/2006/relationships/hyperlink" Target="http://www.planalto.gov.br/ccivil_03/LEIS/L9637.htm"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www.planalto.gov.br/ccivil_03/_Ato2011-2014/2014/Lei/L13018.htm#art9&#167;1"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planalto.gov.br/ccivil_03/_Ato2004-2006/2004/Lei/L10.845.htm#art2" TargetMode="External"/><Relationship Id="rId2" Type="http://schemas.openxmlformats.org/officeDocument/2006/relationships/hyperlink" Target="http://www.planalto.gov.br/ccivil_03/LEIS/L9790.htm" TargetMode="External"/><Relationship Id="rId1" Type="http://schemas.openxmlformats.org/officeDocument/2006/relationships/slideLayout" Target="../slideLayouts/slideLayout5.xml"/><Relationship Id="rId5" Type="http://schemas.openxmlformats.org/officeDocument/2006/relationships/hyperlink" Target="http://www.planalto.gov.br/ccivil_03/_Ato2007-2010/2009/Lei/L11947.htm#art22" TargetMode="External"/><Relationship Id="rId4" Type="http://schemas.openxmlformats.org/officeDocument/2006/relationships/hyperlink" Target="http://www.planalto.gov.br/ccivil_03/_Ato2007-2010/2009/Lei/L11947.htm#art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179512" y="4976810"/>
            <a:ext cx="849694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just" eaLnBrk="1" hangingPunct="1">
              <a:spcBef>
                <a:spcPct val="0"/>
              </a:spcBef>
              <a:buClrTx/>
              <a:buSzTx/>
              <a:buFontTx/>
              <a:buNone/>
            </a:pPr>
            <a:r>
              <a:rPr lang="pt-BR" altLang="pt-BR" sz="1800" dirty="0">
                <a:solidFill>
                  <a:schemeClr val="tx1">
                    <a:lumMod val="65000"/>
                    <a:lumOff val="35000"/>
                  </a:schemeClr>
                </a:solidFill>
                <a:latin typeface="+mn-lt"/>
              </a:rPr>
              <a:t>M</a:t>
            </a:r>
            <a:r>
              <a:rPr lang="pt-BR" altLang="pt-BR" sz="1800" dirty="0" smtClean="0">
                <a:solidFill>
                  <a:schemeClr val="tx1">
                    <a:lumMod val="65000"/>
                    <a:lumOff val="35000"/>
                  </a:schemeClr>
                </a:solidFill>
                <a:latin typeface="+mn-lt"/>
              </a:rPr>
              <a:t>estre </a:t>
            </a:r>
            <a:r>
              <a:rPr lang="pt-BR" altLang="pt-BR" sz="1800" dirty="0">
                <a:solidFill>
                  <a:schemeClr val="tx1">
                    <a:lumMod val="65000"/>
                    <a:lumOff val="35000"/>
                  </a:schemeClr>
                </a:solidFill>
                <a:latin typeface="+mn-lt"/>
              </a:rPr>
              <a:t>em Gestão de Políticas Públicas, </a:t>
            </a:r>
            <a:r>
              <a:rPr lang="pt-BR" altLang="pt-BR" sz="1800" dirty="0">
                <a:solidFill>
                  <a:prstClr val="black">
                    <a:lumMod val="65000"/>
                    <a:lumOff val="35000"/>
                  </a:prstClr>
                </a:solidFill>
                <a:latin typeface="Cambria"/>
              </a:rPr>
              <a:t>especialista em Administração Pública e Controladoria na Administração Pública, </a:t>
            </a:r>
            <a:r>
              <a:rPr lang="pt-BR" altLang="pt-BR" sz="1800" dirty="0" smtClean="0">
                <a:solidFill>
                  <a:schemeClr val="tx1">
                    <a:lumMod val="65000"/>
                    <a:lumOff val="35000"/>
                  </a:schemeClr>
                </a:solidFill>
                <a:latin typeface="+mn-lt"/>
              </a:rPr>
              <a:t>bacharel </a:t>
            </a:r>
            <a:r>
              <a:rPr lang="pt-BR" altLang="pt-BR" sz="1800" dirty="0">
                <a:solidFill>
                  <a:schemeClr val="tx1">
                    <a:lumMod val="65000"/>
                    <a:lumOff val="35000"/>
                  </a:schemeClr>
                </a:solidFill>
                <a:latin typeface="+mn-lt"/>
              </a:rPr>
              <a:t>em Ciências Contábeis e </a:t>
            </a:r>
            <a:r>
              <a:rPr lang="pt-BR" altLang="pt-BR" sz="1800" dirty="0" smtClean="0">
                <a:solidFill>
                  <a:schemeClr val="tx1">
                    <a:lumMod val="65000"/>
                    <a:lumOff val="35000"/>
                  </a:schemeClr>
                </a:solidFill>
                <a:latin typeface="+mn-lt"/>
              </a:rPr>
              <a:t>Direito</a:t>
            </a:r>
            <a:r>
              <a:rPr lang="pt-BR" altLang="pt-BR" sz="1800" dirty="0">
                <a:solidFill>
                  <a:schemeClr val="tx1">
                    <a:lumMod val="65000"/>
                    <a:lumOff val="35000"/>
                  </a:schemeClr>
                </a:solidFill>
                <a:latin typeface="+mn-lt"/>
              </a:rPr>
              <a:t>.</a:t>
            </a:r>
            <a:r>
              <a:rPr lang="pt-BR" altLang="pt-BR" sz="1800" dirty="0" smtClean="0">
                <a:solidFill>
                  <a:schemeClr val="tx1">
                    <a:lumMod val="65000"/>
                    <a:lumOff val="35000"/>
                  </a:schemeClr>
                </a:solidFill>
                <a:latin typeface="+mn-lt"/>
              </a:rPr>
              <a:t> </a:t>
            </a:r>
            <a:r>
              <a:rPr lang="pt-BR" altLang="pt-BR" sz="1800" dirty="0">
                <a:solidFill>
                  <a:schemeClr val="tx1">
                    <a:lumMod val="65000"/>
                    <a:lumOff val="35000"/>
                  </a:schemeClr>
                </a:solidFill>
                <a:latin typeface="+mn-lt"/>
              </a:rPr>
              <a:t>A</a:t>
            </a:r>
            <a:r>
              <a:rPr lang="pt-BR" altLang="pt-BR" sz="1800" dirty="0" smtClean="0">
                <a:solidFill>
                  <a:schemeClr val="tx1">
                    <a:lumMod val="65000"/>
                    <a:lumOff val="35000"/>
                  </a:schemeClr>
                </a:solidFill>
                <a:latin typeface="+mn-lt"/>
              </a:rPr>
              <a:t>tualmente é diretor da Escola de Gestão Publica Municipal - EGEM e assessor contábil da FECAM, docente de cursos em pós-graduação, ex-secretário </a:t>
            </a:r>
            <a:r>
              <a:rPr lang="pt-BR" altLang="pt-BR" sz="1800" dirty="0">
                <a:solidFill>
                  <a:schemeClr val="tx1">
                    <a:lumMod val="65000"/>
                    <a:lumOff val="35000"/>
                  </a:schemeClr>
                </a:solidFill>
                <a:latin typeface="+mn-lt"/>
              </a:rPr>
              <a:t>da Fazenda do município de Jaraguá do Sul - SC.</a:t>
            </a:r>
          </a:p>
        </p:txBody>
      </p:sp>
      <p:sp>
        <p:nvSpPr>
          <p:cNvPr id="7" name="Retângulo 6"/>
          <p:cNvSpPr/>
          <p:nvPr/>
        </p:nvSpPr>
        <p:spPr>
          <a:xfrm>
            <a:off x="185163" y="4445675"/>
            <a:ext cx="2304256" cy="44469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pt-BR" b="1" dirty="0" smtClean="0">
                <a:solidFill>
                  <a:schemeClr val="tx1"/>
                </a:solidFill>
                <a:effectLst>
                  <a:outerShdw blurRad="38100" dist="38100" dir="2700000" algn="tl">
                    <a:srgbClr val="000000">
                      <a:alpha val="43137"/>
                    </a:srgbClr>
                  </a:outerShdw>
                </a:effectLst>
              </a:rPr>
              <a:t>ALEXANDRE ALVES</a:t>
            </a:r>
            <a:endParaRPr lang="pt-BR" b="1" dirty="0">
              <a:solidFill>
                <a:schemeClr val="tx1"/>
              </a:solidFill>
              <a:effectLst>
                <a:outerShdw blurRad="38100" dist="38100" dir="2700000" algn="tl">
                  <a:srgbClr val="000000">
                    <a:alpha val="43137"/>
                  </a:srgbClr>
                </a:outerShdw>
              </a:effectLst>
            </a:endParaRPr>
          </a:p>
        </p:txBody>
      </p:sp>
      <p:pic>
        <p:nvPicPr>
          <p:cNvPr id="9" name="Picture 4" descr="C:\Users\Design\Desktop\Untitled-2.png"/>
          <p:cNvPicPr>
            <a:picLocks noChangeAspect="1" noChangeArrowheads="1"/>
          </p:cNvPicPr>
          <p:nvPr/>
        </p:nvPicPr>
        <p:blipFill>
          <a:blip r:embed="rId2"/>
          <a:srcRect/>
          <a:stretch>
            <a:fillRect/>
          </a:stretch>
        </p:blipFill>
        <p:spPr bwMode="auto">
          <a:xfrm>
            <a:off x="-665633" y="930336"/>
            <a:ext cx="10187233" cy="1512168"/>
          </a:xfrm>
          <a:prstGeom prst="rect">
            <a:avLst/>
          </a:prstGeom>
          <a:noFill/>
        </p:spPr>
      </p:pic>
    </p:spTree>
    <p:extLst>
      <p:ext uri="{BB962C8B-B14F-4D97-AF65-F5344CB8AC3E}">
        <p14:creationId xmlns:p14="http://schemas.microsoft.com/office/powerpoint/2010/main" val="291511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251520" y="1412776"/>
            <a:ext cx="8712968" cy="1754326"/>
          </a:xfrm>
          <a:prstGeom prst="rect">
            <a:avLst/>
          </a:prstGeom>
        </p:spPr>
        <p:txBody>
          <a:bodyPr wrap="square">
            <a:spAutoFit/>
          </a:bodyPr>
          <a:lstStyle/>
          <a:p>
            <a:r>
              <a:rPr lang="pt-BR" dirty="0"/>
              <a:t>Art. 84.  Não se aplica às parcerias regidas por esta Lei o disposto na Lei n</a:t>
            </a:r>
            <a:r>
              <a:rPr lang="pt-BR" u="sng" baseline="30000" dirty="0"/>
              <a:t>o</a:t>
            </a:r>
            <a:r>
              <a:rPr lang="pt-BR" dirty="0"/>
              <a:t> 8.666, de 21 de junho de 1993.        </a:t>
            </a:r>
          </a:p>
          <a:p>
            <a:r>
              <a:rPr lang="pt-BR" dirty="0" smtClean="0"/>
              <a:t>Parágrafo </a:t>
            </a:r>
            <a:r>
              <a:rPr lang="pt-BR" dirty="0"/>
              <a:t>único.  São regidos pelo art. 116 da Lei n</a:t>
            </a:r>
            <a:r>
              <a:rPr lang="pt-BR" u="sng" baseline="30000" dirty="0"/>
              <a:t>o</a:t>
            </a:r>
            <a:r>
              <a:rPr lang="pt-BR" dirty="0"/>
              <a:t> 8.666, de 21 de junho de 1993, convênios:      </a:t>
            </a:r>
            <a:endParaRPr lang="pt-BR" dirty="0" smtClean="0"/>
          </a:p>
          <a:p>
            <a:r>
              <a:rPr lang="pt-BR" dirty="0" smtClean="0"/>
              <a:t>I </a:t>
            </a:r>
            <a:r>
              <a:rPr lang="pt-BR" dirty="0"/>
              <a:t>- entre entes federados ou pessoas jurídicas a eles vinculadas;         </a:t>
            </a:r>
          </a:p>
          <a:p>
            <a:r>
              <a:rPr lang="pt-BR" dirty="0"/>
              <a:t>II - decorrentes da aplicação do disposto no inciso IV do art. 3</a:t>
            </a:r>
            <a:r>
              <a:rPr lang="pt-BR" u="sng" baseline="30000" dirty="0"/>
              <a:t>o</a:t>
            </a:r>
            <a:r>
              <a:rPr lang="pt-BR" dirty="0"/>
              <a:t>.    </a:t>
            </a:r>
          </a:p>
        </p:txBody>
      </p:sp>
      <p:sp>
        <p:nvSpPr>
          <p:cNvPr id="6" name="Título 1"/>
          <p:cNvSpPr>
            <a:spLocks noGrp="1"/>
          </p:cNvSpPr>
          <p:nvPr>
            <p:ph type="title"/>
          </p:nvPr>
        </p:nvSpPr>
        <p:spPr>
          <a:xfrm>
            <a:off x="251520" y="188640"/>
            <a:ext cx="8640960" cy="774671"/>
          </a:xfrm>
        </p:spPr>
        <p:txBody>
          <a:bodyPr/>
          <a:lstStyle/>
          <a:p>
            <a:r>
              <a:rPr lang="pt-BR" b="1" dirty="0" smtClean="0">
                <a:solidFill>
                  <a:schemeClr val="accent2"/>
                </a:solidFill>
              </a:rPr>
              <a:t>Não se aplicam as exigências da Lei</a:t>
            </a:r>
            <a:endParaRPr lang="pt-BR" b="1" dirty="0">
              <a:solidFill>
                <a:schemeClr val="accent2"/>
              </a:solidFill>
            </a:endParaRPr>
          </a:p>
        </p:txBody>
      </p:sp>
      <p:sp>
        <p:nvSpPr>
          <p:cNvPr id="8" name="Retângulo de cantos arredondados 7"/>
          <p:cNvSpPr/>
          <p:nvPr/>
        </p:nvSpPr>
        <p:spPr>
          <a:xfrm>
            <a:off x="386764" y="3429000"/>
            <a:ext cx="8442479" cy="29523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just"/>
            <a:r>
              <a:rPr lang="pt-BR" dirty="0">
                <a:solidFill>
                  <a:srgbClr val="002060"/>
                </a:solidFill>
              </a:rPr>
              <a:t>Art. 116.  Aplicam-se as disposições desta Lei, no que couber, aos convênios, acordos, ajustes e outros instrumentos congêneres celebrados por órgãos e entidades da Administração.</a:t>
            </a:r>
          </a:p>
          <a:p>
            <a:pPr algn="just"/>
            <a:endParaRPr lang="pt-BR" dirty="0">
              <a:solidFill>
                <a:srgbClr val="002060"/>
              </a:solidFill>
            </a:endParaRPr>
          </a:p>
          <a:p>
            <a:pPr algn="just"/>
            <a:r>
              <a:rPr lang="pt-BR" dirty="0">
                <a:solidFill>
                  <a:srgbClr val="002060"/>
                </a:solidFill>
              </a:rPr>
              <a:t>§ 1o  A celebração de convênio, acordo ou ajuste pelos órgãos ou entidades da Administração Pública depende de prévia aprovação de competente plano de trabalho proposto pela organização interessada, o qual deverá conter, no mínimo, as seguintes informações:</a:t>
            </a:r>
          </a:p>
        </p:txBody>
      </p:sp>
    </p:spTree>
    <p:extLst>
      <p:ext uri="{BB962C8B-B14F-4D97-AF65-F5344CB8AC3E}">
        <p14:creationId xmlns:p14="http://schemas.microsoft.com/office/powerpoint/2010/main" val="95829810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2"/>
          <p:cNvSpPr>
            <a:spLocks noChangeArrowheads="1"/>
          </p:cNvSpPr>
          <p:nvPr/>
        </p:nvSpPr>
        <p:spPr bwMode="auto">
          <a:xfrm>
            <a:off x="237872" y="1283487"/>
            <a:ext cx="865460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a:defRPr>
                <a:solidFill>
                  <a:schemeClr val="tx1"/>
                </a:solidFill>
                <a:latin typeface="Arial" charset="0"/>
                <a:ea typeface="Microsoft YaHei" pitchFamily="34" charset="-122"/>
              </a:defRPr>
            </a:lvl1pPr>
            <a:lvl2pPr eaLnBrk="0">
              <a:defRPr>
                <a:solidFill>
                  <a:schemeClr val="tx1"/>
                </a:solidFill>
                <a:latin typeface="Arial" charset="0"/>
                <a:ea typeface="Microsoft YaHei" pitchFamily="34" charset="-122"/>
              </a:defRPr>
            </a:lvl2pPr>
            <a:lvl3pPr eaLnBrk="0">
              <a:defRPr>
                <a:solidFill>
                  <a:schemeClr val="tx1"/>
                </a:solidFill>
                <a:latin typeface="Arial" charset="0"/>
                <a:ea typeface="Microsoft YaHei" pitchFamily="34" charset="-122"/>
              </a:defRPr>
            </a:lvl3pPr>
            <a:lvl4pPr eaLnBrk="0">
              <a:defRPr>
                <a:solidFill>
                  <a:schemeClr val="tx1"/>
                </a:solidFill>
                <a:latin typeface="Arial" charset="0"/>
                <a:ea typeface="Microsoft YaHei" pitchFamily="34" charset="-122"/>
              </a:defRPr>
            </a:lvl4pPr>
            <a:lvl5pPr eaLnBrk="0">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9pPr>
          </a:lstStyle>
          <a:p>
            <a:pPr marL="342900" indent="-342900" algn="just" eaLnBrk="1">
              <a:spcBef>
                <a:spcPts val="1200"/>
              </a:spcBef>
              <a:buFontTx/>
              <a:buAutoNum type="arabicPeriod"/>
            </a:pPr>
            <a:r>
              <a:rPr lang="pt-BR" sz="2000" dirty="0" smtClean="0">
                <a:solidFill>
                  <a:prstClr val="black"/>
                </a:solidFill>
                <a:latin typeface="Arial" panose="020B0604020202020204" pitchFamily="34" charset="0"/>
                <a:cs typeface="Arial" panose="020B0604020202020204" pitchFamily="34" charset="0"/>
              </a:rPr>
              <a:t>A </a:t>
            </a:r>
            <a:r>
              <a:rPr lang="pt-BR" sz="2000" dirty="0">
                <a:solidFill>
                  <a:prstClr val="black"/>
                </a:solidFill>
                <a:latin typeface="Arial" panose="020B0604020202020204" pitchFamily="34" charset="0"/>
                <a:cs typeface="Arial" panose="020B0604020202020204" pitchFamily="34" charset="0"/>
              </a:rPr>
              <a:t>administração pública deverá manter, em seu sítio oficial na internet, a relação das parcerias celebradas e dos respectivos planos de trabalho, até cento e oitenta dias após o respectivo encerramento</a:t>
            </a:r>
            <a:r>
              <a:rPr lang="pt-BR" sz="2000" dirty="0" smtClean="0">
                <a:solidFill>
                  <a:prstClr val="black"/>
                </a:solidFill>
                <a:latin typeface="Arial" panose="020B0604020202020204" pitchFamily="34" charset="0"/>
                <a:cs typeface="Arial" panose="020B0604020202020204" pitchFamily="34" charset="0"/>
              </a:rPr>
              <a:t>.</a:t>
            </a:r>
            <a:r>
              <a:rPr lang="pt-BR" sz="2000" dirty="0">
                <a:solidFill>
                  <a:prstClr val="black"/>
                </a:solidFill>
                <a:latin typeface="Arial" panose="020B0604020202020204" pitchFamily="34" charset="0"/>
                <a:cs typeface="Arial" panose="020B0604020202020204" pitchFamily="34" charset="0"/>
              </a:rPr>
              <a:t> </a:t>
            </a:r>
            <a:r>
              <a:rPr lang="pt-BR" sz="2000" dirty="0" smtClean="0">
                <a:solidFill>
                  <a:prstClr val="black"/>
                </a:solidFill>
                <a:latin typeface="Arial" panose="020B0604020202020204" pitchFamily="34" charset="0"/>
                <a:cs typeface="Arial" panose="020B0604020202020204" pitchFamily="34" charset="0"/>
              </a:rPr>
              <a:t>(</a:t>
            </a:r>
            <a:r>
              <a:rPr lang="pt-BR" sz="2000" dirty="0">
                <a:solidFill>
                  <a:prstClr val="black"/>
                </a:solidFill>
                <a:latin typeface="Arial" panose="020B0604020202020204" pitchFamily="34" charset="0"/>
                <a:cs typeface="Arial" panose="020B0604020202020204" pitchFamily="34" charset="0"/>
              </a:rPr>
              <a:t>Art. </a:t>
            </a:r>
            <a:r>
              <a:rPr lang="pt-BR" sz="2000" dirty="0" smtClean="0">
                <a:solidFill>
                  <a:prstClr val="black"/>
                </a:solidFill>
                <a:latin typeface="Arial" panose="020B0604020202020204" pitchFamily="34" charset="0"/>
                <a:cs typeface="Arial" panose="020B0604020202020204" pitchFamily="34" charset="0"/>
              </a:rPr>
              <a:t>10 e 11)</a:t>
            </a:r>
          </a:p>
          <a:p>
            <a:pPr marL="342900" indent="-342900" algn="just" eaLnBrk="1">
              <a:spcBef>
                <a:spcPts val="1200"/>
              </a:spcBef>
              <a:buFontTx/>
              <a:buAutoNum type="arabicPeriod"/>
            </a:pPr>
            <a:endParaRPr lang="pt-BR" sz="2000" dirty="0" smtClean="0">
              <a:solidFill>
                <a:prstClr val="black"/>
              </a:solidFill>
              <a:latin typeface="Arial" panose="020B0604020202020204" pitchFamily="34" charset="0"/>
              <a:cs typeface="Arial" panose="020B0604020202020204" pitchFamily="34" charset="0"/>
            </a:endParaRPr>
          </a:p>
        </p:txBody>
      </p:sp>
      <p:sp>
        <p:nvSpPr>
          <p:cNvPr id="7" name="Retângulo 6"/>
          <p:cNvSpPr/>
          <p:nvPr/>
        </p:nvSpPr>
        <p:spPr>
          <a:xfrm>
            <a:off x="539552" y="332656"/>
            <a:ext cx="7920880" cy="646331"/>
          </a:xfrm>
          <a:prstGeom prst="rect">
            <a:avLst/>
          </a:prstGeom>
        </p:spPr>
        <p:txBody>
          <a:bodyPr wrap="square">
            <a:spAutoFit/>
          </a:bodyPr>
          <a:lstStyle/>
          <a:p>
            <a:pPr algn="ctr"/>
            <a:r>
              <a:rPr lang="pt-BR" b="1" dirty="0"/>
              <a:t>CAPÍTULO II</a:t>
            </a:r>
          </a:p>
          <a:p>
            <a:pPr algn="ctr"/>
            <a:r>
              <a:rPr lang="pt-BR" b="1" dirty="0"/>
              <a:t>DA CELEBRAÇÃO DO TERMO DE COLABORAÇÃO OU DE FOMENTO</a:t>
            </a:r>
          </a:p>
        </p:txBody>
      </p:sp>
      <p:sp>
        <p:nvSpPr>
          <p:cNvPr id="3" name="Retângulo 2"/>
          <p:cNvSpPr/>
          <p:nvPr/>
        </p:nvSpPr>
        <p:spPr>
          <a:xfrm>
            <a:off x="237873" y="2852936"/>
            <a:ext cx="8654606" cy="3416320"/>
          </a:xfrm>
          <a:prstGeom prst="rect">
            <a:avLst/>
          </a:prstGeom>
        </p:spPr>
        <p:txBody>
          <a:bodyPr wrap="square">
            <a:spAutoFit/>
          </a:bodyPr>
          <a:lstStyle/>
          <a:p>
            <a:pPr algn="just"/>
            <a:r>
              <a:rPr lang="pt-BR" dirty="0"/>
              <a:t>Parágrafo único. As informações de que tratam este artigo e o art. 10 deverão incluir, no mínimo:</a:t>
            </a:r>
          </a:p>
          <a:p>
            <a:pPr algn="just"/>
            <a:endParaRPr lang="pt-BR" dirty="0"/>
          </a:p>
          <a:p>
            <a:pPr algn="just"/>
            <a:r>
              <a:rPr lang="pt-BR" dirty="0"/>
              <a:t>I - data de assinatura e identificação do instrumento de parceria e do órgão da administração pública responsável;</a:t>
            </a:r>
          </a:p>
          <a:p>
            <a:pPr algn="just"/>
            <a:endParaRPr lang="pt-BR" dirty="0"/>
          </a:p>
          <a:p>
            <a:pPr algn="just"/>
            <a:r>
              <a:rPr lang="pt-BR" dirty="0"/>
              <a:t>II - nome da organização da sociedade civil e seu número de inscrição no Cadastro Nacional da Pessoa Jurídica - CNPJ da Secretaria da Receita Federal do Brasil - RFB;</a:t>
            </a:r>
          </a:p>
          <a:p>
            <a:pPr algn="just"/>
            <a:endParaRPr lang="pt-BR" dirty="0"/>
          </a:p>
          <a:p>
            <a:pPr algn="just"/>
            <a:r>
              <a:rPr lang="pt-BR" dirty="0"/>
              <a:t>III - descrição do objeto da parceria;</a:t>
            </a:r>
          </a:p>
          <a:p>
            <a:pPr algn="just"/>
            <a:endParaRPr lang="pt-BR" dirty="0"/>
          </a:p>
          <a:p>
            <a:pPr algn="just"/>
            <a:r>
              <a:rPr lang="pt-BR" dirty="0"/>
              <a:t>IV - valor total da parceria e valores liberados</a:t>
            </a:r>
            <a:r>
              <a:rPr lang="pt-BR" dirty="0" smtClean="0"/>
              <a:t>;</a:t>
            </a:r>
            <a:endParaRPr lang="pt-BR" dirty="0"/>
          </a:p>
        </p:txBody>
      </p:sp>
      <p:pic>
        <p:nvPicPr>
          <p:cNvPr id="11" name="Picture 4" descr="http://www.portalaracagi.com/wp-content/uploads/2015/03/lei-da-transparencia.jpg"/>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2160" y="5085184"/>
            <a:ext cx="2001294" cy="1342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456418"/>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539552" y="332656"/>
            <a:ext cx="7920880" cy="646331"/>
          </a:xfrm>
          <a:prstGeom prst="rect">
            <a:avLst/>
          </a:prstGeom>
        </p:spPr>
        <p:txBody>
          <a:bodyPr wrap="square">
            <a:spAutoFit/>
          </a:bodyPr>
          <a:lstStyle/>
          <a:p>
            <a:pPr algn="ctr"/>
            <a:r>
              <a:rPr lang="pt-BR" b="1" dirty="0"/>
              <a:t>CAPÍTULO II</a:t>
            </a:r>
          </a:p>
          <a:p>
            <a:pPr algn="ctr"/>
            <a:r>
              <a:rPr lang="pt-BR" b="1" dirty="0"/>
              <a:t>DA CELEBRAÇÃO DO TERMO DE COLABORAÇÃO OU DE FOMENTO</a:t>
            </a:r>
          </a:p>
        </p:txBody>
      </p:sp>
      <p:sp>
        <p:nvSpPr>
          <p:cNvPr id="3" name="Retângulo 2"/>
          <p:cNvSpPr/>
          <p:nvPr/>
        </p:nvSpPr>
        <p:spPr>
          <a:xfrm>
            <a:off x="172689" y="1268760"/>
            <a:ext cx="8654606" cy="2308324"/>
          </a:xfrm>
          <a:prstGeom prst="rect">
            <a:avLst/>
          </a:prstGeom>
        </p:spPr>
        <p:txBody>
          <a:bodyPr wrap="square">
            <a:spAutoFit/>
          </a:bodyPr>
          <a:lstStyle/>
          <a:p>
            <a:pPr algn="just"/>
            <a:endParaRPr lang="pt-BR" dirty="0"/>
          </a:p>
          <a:p>
            <a:pPr algn="just"/>
            <a:r>
              <a:rPr lang="pt-BR" dirty="0" smtClean="0"/>
              <a:t>V </a:t>
            </a:r>
            <a:r>
              <a:rPr lang="pt-BR" dirty="0"/>
              <a:t>- situação da prestação de contas da parceria, que deverá informar a data prevista para a sua apresentação, a data em que foi apresentada, o prazo para a sua análise e o resultado conclusivo.</a:t>
            </a:r>
          </a:p>
          <a:p>
            <a:pPr algn="just"/>
            <a:endParaRPr lang="pt-BR" dirty="0"/>
          </a:p>
          <a:p>
            <a:pPr algn="just"/>
            <a:r>
              <a:rPr lang="pt-BR" dirty="0"/>
              <a:t>VI - quando vinculados à execução do objeto e pagos com recursos da parceria, o valor total da remuneração da equipe de trabalho, as funções que seus integrantes desempenham e a remuneração prevista para o respectivo exercício.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89" y="3933056"/>
            <a:ext cx="83820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http://porteiras.r.unipampa.edu.br/portais/acessoainformacao/files/2012/05/Selo_Acesso_Horizontal_JPG.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0032" y="5013176"/>
            <a:ext cx="3456384" cy="1326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286204"/>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 y="540841"/>
            <a:ext cx="9034845" cy="769441"/>
          </a:xfrm>
          <a:prstGeom prst="rect">
            <a:avLst/>
          </a:prstGeom>
          <a:noFill/>
        </p:spPr>
        <p:txBody>
          <a:bodyPr wrap="none">
            <a:spAutoFit/>
          </a:bodyPr>
          <a:lstStyle/>
          <a:p>
            <a:pPr algn="ctr">
              <a:defRPr/>
            </a:pPr>
            <a:r>
              <a:rPr lang="pt-BR" sz="4400" b="1" dirty="0">
                <a:ln w="12700">
                  <a:solidFill>
                    <a:srgbClr val="72A376">
                      <a:satMod val="155000"/>
                    </a:srgbClr>
                  </a:solidFill>
                  <a:prstDash val="solid"/>
                </a:ln>
                <a:solidFill>
                  <a:srgbClr val="DB5353">
                    <a:tint val="85000"/>
                    <a:satMod val="155000"/>
                  </a:srgbClr>
                </a:solidFill>
                <a:effectLst>
                  <a:outerShdw blurRad="41275" dist="20320" dir="1800000" algn="tl" rotWithShape="0">
                    <a:srgbClr val="000000">
                      <a:alpha val="40000"/>
                    </a:srgbClr>
                  </a:outerShdw>
                </a:effectLst>
              </a:rPr>
              <a:t>Manifestação de Interesse Social</a:t>
            </a:r>
          </a:p>
        </p:txBody>
      </p:sp>
      <p:sp>
        <p:nvSpPr>
          <p:cNvPr id="4" name="Retângulo 3"/>
          <p:cNvSpPr/>
          <p:nvPr/>
        </p:nvSpPr>
        <p:spPr>
          <a:xfrm>
            <a:off x="323528" y="2136339"/>
            <a:ext cx="8568952" cy="2554545"/>
          </a:xfrm>
          <a:prstGeom prst="rect">
            <a:avLst/>
          </a:prstGeom>
        </p:spPr>
        <p:txBody>
          <a:bodyPr wrap="square">
            <a:spAutoFit/>
          </a:bodyPr>
          <a:lstStyle/>
          <a:p>
            <a:pPr algn="just"/>
            <a:r>
              <a:rPr lang="pt-BR" sz="2000" dirty="0">
                <a:solidFill>
                  <a:prstClr val="black"/>
                </a:solidFill>
                <a:latin typeface="Arial" panose="020B0604020202020204" pitchFamily="34" charset="0"/>
                <a:cs typeface="Arial" panose="020B0604020202020204" pitchFamily="34" charset="0"/>
              </a:rPr>
              <a:t>Art. 18. É instituído o </a:t>
            </a:r>
            <a:r>
              <a:rPr lang="pt-BR" sz="2000" u="sng" dirty="0">
                <a:solidFill>
                  <a:prstClr val="black"/>
                </a:solidFill>
                <a:latin typeface="Arial" panose="020B0604020202020204" pitchFamily="34" charset="0"/>
                <a:cs typeface="Arial" panose="020B0604020202020204" pitchFamily="34" charset="0"/>
              </a:rPr>
              <a:t>Procedimento de Manifestação de Interesse Social </a:t>
            </a:r>
            <a:r>
              <a:rPr lang="pt-BR" sz="2000" dirty="0">
                <a:solidFill>
                  <a:prstClr val="black"/>
                </a:solidFill>
                <a:latin typeface="Arial" panose="020B0604020202020204" pitchFamily="34" charset="0"/>
                <a:cs typeface="Arial" panose="020B0604020202020204" pitchFamily="34" charset="0"/>
              </a:rPr>
              <a:t>como instrumento por meio do qual as organizações da sociedade civil, movimentos sociais e cidadãos poderão apresentar propostas ao poder público para que este avalie a possibilidade de realização de um chamamento público objetivando a celebração de parceria</a:t>
            </a:r>
            <a:r>
              <a:rPr lang="pt-BR" sz="2000" dirty="0" smtClean="0">
                <a:solidFill>
                  <a:prstClr val="black"/>
                </a:solidFill>
                <a:latin typeface="Arial" panose="020B0604020202020204" pitchFamily="34" charset="0"/>
                <a:cs typeface="Arial" panose="020B0604020202020204" pitchFamily="34" charset="0"/>
              </a:rPr>
              <a:t>.</a:t>
            </a:r>
          </a:p>
          <a:p>
            <a:pPr algn="just"/>
            <a:endParaRPr lang="pt-BR" sz="2000" dirty="0">
              <a:solidFill>
                <a:prstClr val="black"/>
              </a:solidFill>
              <a:latin typeface="Arial" panose="020B0604020202020204" pitchFamily="34" charset="0"/>
              <a:cs typeface="Arial" panose="020B0604020202020204" pitchFamily="34" charset="0"/>
            </a:endParaRPr>
          </a:p>
          <a:p>
            <a:pPr algn="just"/>
            <a:r>
              <a:rPr lang="pt-BR" sz="2000" dirty="0" smtClean="0">
                <a:solidFill>
                  <a:prstClr val="black"/>
                </a:solidFill>
                <a:latin typeface="Arial" panose="020B0604020202020204" pitchFamily="34" charset="0"/>
                <a:cs typeface="Arial" panose="020B0604020202020204" pitchFamily="34" charset="0"/>
              </a:rPr>
              <a:t>Regras: </a:t>
            </a:r>
            <a:r>
              <a:rPr lang="pt-BR" sz="2000" dirty="0" err="1" smtClean="0">
                <a:solidFill>
                  <a:prstClr val="black"/>
                </a:solidFill>
                <a:latin typeface="Arial" panose="020B0604020202020204" pitchFamily="34" charset="0"/>
                <a:cs typeface="Arial" panose="020B0604020202020204" pitchFamily="34" charset="0"/>
              </a:rPr>
              <a:t>Arts</a:t>
            </a:r>
            <a:r>
              <a:rPr lang="pt-BR" sz="2000" dirty="0" smtClean="0">
                <a:solidFill>
                  <a:prstClr val="black"/>
                </a:solidFill>
                <a:latin typeface="Arial" panose="020B0604020202020204" pitchFamily="34" charset="0"/>
                <a:cs typeface="Arial" panose="020B0604020202020204" pitchFamily="34" charset="0"/>
              </a:rPr>
              <a:t>. 18 a 21;</a:t>
            </a:r>
          </a:p>
          <a:p>
            <a:pPr algn="just"/>
            <a:endParaRPr lang="pt-BR"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109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202369" y="620688"/>
            <a:ext cx="4730782" cy="861774"/>
          </a:xfrm>
          <a:prstGeom prst="rect">
            <a:avLst/>
          </a:prstGeom>
          <a:noFill/>
        </p:spPr>
        <p:txBody>
          <a:bodyPr wrap="none">
            <a:spAutoFit/>
          </a:bodyPr>
          <a:lstStyle/>
          <a:p>
            <a:pPr algn="ctr">
              <a:defRPr/>
            </a:pPr>
            <a:r>
              <a:rPr lang="pt-BR" sz="3600" b="1" dirty="0">
                <a:ln w="12700">
                  <a:noFill/>
                  <a:prstDash val="solid"/>
                </a:ln>
                <a:solidFill>
                  <a:schemeClr val="accent2">
                    <a:lumMod val="75000"/>
                  </a:schemeClr>
                </a:solidFill>
                <a:effectLst>
                  <a:outerShdw blurRad="41275" dist="20320" dir="1800000" algn="tl" rotWithShape="0">
                    <a:srgbClr val="000000">
                      <a:alpha val="40000"/>
                    </a:srgbClr>
                  </a:outerShdw>
                </a:effectLst>
                <a:ea typeface="+mn-ea"/>
              </a:rPr>
              <a:t>Chamamento </a:t>
            </a:r>
            <a:r>
              <a:rPr lang="pt-BR" sz="36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ea typeface="+mn-ea"/>
              </a:rPr>
              <a:t>Público</a:t>
            </a:r>
          </a:p>
          <a:p>
            <a:pPr algn="ctr">
              <a:defRPr/>
            </a:pPr>
            <a:r>
              <a:rPr lang="pt-BR" sz="12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					</a:t>
            </a:r>
            <a:r>
              <a:rPr lang="pt-BR" sz="14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Art. 23</a:t>
            </a:r>
            <a:endParaRPr lang="pt-BR" sz="1400" b="1" dirty="0">
              <a:ln w="12700">
                <a:noFill/>
                <a:prstDash val="solid"/>
              </a:ln>
              <a:solidFill>
                <a:schemeClr val="accent2">
                  <a:lumMod val="75000"/>
                </a:schemeClr>
              </a:solidFill>
              <a:effectLst>
                <a:outerShdw blurRad="41275" dist="20320" dir="1800000" algn="tl" rotWithShape="0">
                  <a:srgbClr val="000000">
                    <a:alpha val="40000"/>
                  </a:srgbClr>
                </a:outerShdw>
              </a:effectLst>
            </a:endParaRPr>
          </a:p>
        </p:txBody>
      </p:sp>
      <p:pic>
        <p:nvPicPr>
          <p:cNvPr id="2051"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01665" y="168136"/>
            <a:ext cx="3995936" cy="219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224618" y="2204864"/>
            <a:ext cx="8784976" cy="2123658"/>
          </a:xfrm>
          <a:prstGeom prst="rect">
            <a:avLst/>
          </a:prstGeom>
        </p:spPr>
        <p:txBody>
          <a:bodyPr wrap="square">
            <a:spAutoFit/>
          </a:bodyPr>
          <a:lstStyle/>
          <a:p>
            <a:pPr algn="just"/>
            <a:r>
              <a:rPr lang="pt-BR" sz="2200" dirty="0" smtClean="0"/>
              <a:t>procedimento </a:t>
            </a:r>
            <a:r>
              <a:rPr lang="pt-BR" sz="2200" dirty="0"/>
              <a:t>destinado a selecionar </a:t>
            </a:r>
            <a:r>
              <a:rPr lang="pt-BR" sz="2200" b="1" dirty="0"/>
              <a:t>organização da sociedade civil </a:t>
            </a:r>
            <a:r>
              <a:rPr lang="pt-BR" sz="2200" dirty="0"/>
              <a:t>para firmar parceria por meio de termo de colaboração ou de fomento, no qual se garanta a observância dos princípios da isonomia, da legalidade, da impessoalidade, da moralidade, da igualdade, da publicidade, da probidade administrativa, da vinculação ao instrumento convocatório, do julgamento objetivo e dos que lhes são correlatos;  </a:t>
            </a:r>
          </a:p>
        </p:txBody>
      </p:sp>
    </p:spTree>
    <p:extLst>
      <p:ext uri="{BB962C8B-B14F-4D97-AF65-F5344CB8AC3E}">
        <p14:creationId xmlns:p14="http://schemas.microsoft.com/office/powerpoint/2010/main" val="40604361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783360" y="836712"/>
            <a:ext cx="3723840" cy="3717841"/>
          </a:xfrm>
          <a:prstGeom prst="roundRect">
            <a:avLst/>
          </a:prstGeom>
        </p:spPr>
        <p:style>
          <a:lnRef idx="2">
            <a:schemeClr val="accent2"/>
          </a:lnRef>
          <a:fillRef idx="1">
            <a:schemeClr val="lt1"/>
          </a:fillRef>
          <a:effectRef idx="0">
            <a:schemeClr val="accent2"/>
          </a:effectRef>
          <a:fontRef idx="minor">
            <a:schemeClr val="dk1"/>
          </a:fontRef>
        </p:style>
        <p:txBody>
          <a:bodyPr lIns="82945" tIns="41473" rIns="82945" bIns="41473" anchor="ct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ctr">
              <a:defRPr/>
            </a:pPr>
            <a:endParaRPr lang="pt-BR" altLang="pt-BR">
              <a:solidFill>
                <a:schemeClr val="tx1"/>
              </a:solidFill>
              <a:latin typeface="+mj-lt"/>
            </a:endParaRPr>
          </a:p>
        </p:txBody>
      </p:sp>
      <p:sp>
        <p:nvSpPr>
          <p:cNvPr id="5" name="Retângulo de cantos arredondados 4"/>
          <p:cNvSpPr/>
          <p:nvPr/>
        </p:nvSpPr>
        <p:spPr>
          <a:xfrm>
            <a:off x="1431434" y="966280"/>
            <a:ext cx="2492494" cy="522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ctr">
              <a:defRPr/>
            </a:pPr>
            <a:r>
              <a:rPr lang="en-US" altLang="pt-BR" dirty="0" smtClean="0">
                <a:solidFill>
                  <a:schemeClr val="accent2"/>
                </a:solidFill>
                <a:latin typeface="+mj-lt"/>
              </a:rPr>
              <a:t>DISPENSA</a:t>
            </a:r>
            <a:endParaRPr lang="pt-BR" altLang="pt-BR" dirty="0">
              <a:solidFill>
                <a:schemeClr val="accent2"/>
              </a:solidFill>
              <a:latin typeface="+mj-lt"/>
            </a:endParaRPr>
          </a:p>
        </p:txBody>
      </p:sp>
      <p:sp>
        <p:nvSpPr>
          <p:cNvPr id="6" name="CaixaDeTexto 5"/>
          <p:cNvSpPr txBox="1">
            <a:spLocks noChangeArrowheads="1"/>
          </p:cNvSpPr>
          <p:nvPr/>
        </p:nvSpPr>
        <p:spPr bwMode="auto">
          <a:xfrm>
            <a:off x="1012321" y="1700808"/>
            <a:ext cx="3330720" cy="2853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marL="342900" indent="-342900" eaLnBrk="0">
              <a:defRPr>
                <a:solidFill>
                  <a:schemeClr val="tx1"/>
                </a:solidFill>
                <a:latin typeface="Arial" charset="0"/>
                <a:ea typeface="Microsoft YaHei" pitchFamily="34" charset="-122"/>
              </a:defRPr>
            </a:lvl1pPr>
            <a:lvl2pPr eaLnBrk="0">
              <a:defRPr>
                <a:solidFill>
                  <a:schemeClr val="tx1"/>
                </a:solidFill>
                <a:latin typeface="Arial" charset="0"/>
                <a:ea typeface="Microsoft YaHei" pitchFamily="34" charset="-122"/>
              </a:defRPr>
            </a:lvl2pPr>
            <a:lvl3pPr eaLnBrk="0">
              <a:defRPr>
                <a:solidFill>
                  <a:schemeClr val="tx1"/>
                </a:solidFill>
                <a:latin typeface="Arial" charset="0"/>
                <a:ea typeface="Microsoft YaHei" pitchFamily="34" charset="-122"/>
              </a:defRPr>
            </a:lvl3pPr>
            <a:lvl4pPr eaLnBrk="0">
              <a:defRPr>
                <a:solidFill>
                  <a:schemeClr val="tx1"/>
                </a:solidFill>
                <a:latin typeface="Arial" charset="0"/>
                <a:ea typeface="Microsoft YaHei" pitchFamily="34" charset="-122"/>
              </a:defRPr>
            </a:lvl4pPr>
            <a:lvl5pPr eaLnBrk="0">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9pPr>
          </a:lstStyle>
          <a:p>
            <a:pPr marL="0" indent="0" eaLnBrk="1"/>
            <a:r>
              <a:rPr lang="en-US" altLang="pt-BR" dirty="0" smtClean="0">
                <a:latin typeface="+mj-lt"/>
              </a:rPr>
              <a:t>I - </a:t>
            </a:r>
            <a:r>
              <a:rPr lang="en-US" altLang="pt-BR" dirty="0" err="1" smtClean="0">
                <a:latin typeface="+mj-lt"/>
              </a:rPr>
              <a:t>Urgência</a:t>
            </a:r>
            <a:r>
              <a:rPr lang="en-US" altLang="pt-BR" dirty="0" smtClean="0">
                <a:latin typeface="+mj-lt"/>
              </a:rPr>
              <a:t>, </a:t>
            </a:r>
            <a:r>
              <a:rPr lang="en-US" altLang="pt-BR" dirty="0" err="1" smtClean="0">
                <a:latin typeface="+mj-lt"/>
              </a:rPr>
              <a:t>por</a:t>
            </a:r>
            <a:r>
              <a:rPr lang="en-US" altLang="pt-BR" dirty="0" smtClean="0">
                <a:latin typeface="+mj-lt"/>
              </a:rPr>
              <a:t> </a:t>
            </a:r>
            <a:r>
              <a:rPr lang="en-US" altLang="pt-BR" dirty="0" err="1" smtClean="0">
                <a:latin typeface="+mj-lt"/>
              </a:rPr>
              <a:t>até</a:t>
            </a:r>
            <a:r>
              <a:rPr lang="en-US" altLang="pt-BR" dirty="0" smtClean="0">
                <a:latin typeface="+mj-lt"/>
              </a:rPr>
              <a:t> 180 </a:t>
            </a:r>
            <a:r>
              <a:rPr lang="en-US" altLang="pt-BR" dirty="0" err="1" smtClean="0">
                <a:latin typeface="+mj-lt"/>
              </a:rPr>
              <a:t>dias</a:t>
            </a:r>
            <a:r>
              <a:rPr lang="en-US" altLang="pt-BR" dirty="0" smtClean="0">
                <a:latin typeface="+mj-lt"/>
              </a:rPr>
              <a:t>;</a:t>
            </a:r>
          </a:p>
          <a:p>
            <a:pPr marL="0" indent="0" eaLnBrk="1"/>
            <a:endParaRPr lang="en-US" altLang="pt-BR" dirty="0">
              <a:latin typeface="+mj-lt"/>
            </a:endParaRPr>
          </a:p>
          <a:p>
            <a:pPr marL="0" indent="0" eaLnBrk="1"/>
            <a:r>
              <a:rPr lang="en-US" altLang="pt-BR" dirty="0" smtClean="0">
                <a:latin typeface="+mj-lt"/>
              </a:rPr>
              <a:t>II - </a:t>
            </a:r>
            <a:r>
              <a:rPr lang="en-US" altLang="pt-BR" dirty="0" err="1" smtClean="0">
                <a:latin typeface="+mj-lt"/>
              </a:rPr>
              <a:t>calamidade</a:t>
            </a:r>
            <a:r>
              <a:rPr lang="en-US" altLang="pt-BR" dirty="0" smtClean="0">
                <a:latin typeface="+mj-lt"/>
              </a:rPr>
              <a:t> </a:t>
            </a:r>
            <a:r>
              <a:rPr lang="en-US" altLang="pt-BR" dirty="0" err="1" smtClean="0">
                <a:latin typeface="+mj-lt"/>
              </a:rPr>
              <a:t>pública</a:t>
            </a:r>
            <a:r>
              <a:rPr lang="en-US" altLang="pt-BR" dirty="0" smtClean="0">
                <a:latin typeface="+mj-lt"/>
              </a:rPr>
              <a:t>;</a:t>
            </a:r>
            <a:endParaRPr lang="en-US" altLang="pt-BR" dirty="0">
              <a:latin typeface="+mj-lt"/>
            </a:endParaRPr>
          </a:p>
          <a:p>
            <a:pPr eaLnBrk="1">
              <a:buFont typeface="Calibri" pitchFamily="34" charset="0"/>
              <a:buAutoNum type="arabicPeriod"/>
            </a:pPr>
            <a:endParaRPr lang="en-US" altLang="pt-BR" dirty="0">
              <a:latin typeface="+mj-lt"/>
            </a:endParaRPr>
          </a:p>
          <a:p>
            <a:pPr marL="0" indent="0" eaLnBrk="1"/>
            <a:r>
              <a:rPr lang="en-US" altLang="pt-BR" dirty="0" smtClean="0">
                <a:latin typeface="+mj-lt"/>
              </a:rPr>
              <a:t>III - </a:t>
            </a:r>
            <a:r>
              <a:rPr lang="en-US" altLang="pt-BR" dirty="0" err="1" smtClean="0">
                <a:latin typeface="+mj-lt"/>
              </a:rPr>
              <a:t>programas</a:t>
            </a:r>
            <a:r>
              <a:rPr lang="en-US" altLang="pt-BR" dirty="0" smtClean="0">
                <a:latin typeface="+mj-lt"/>
              </a:rPr>
              <a:t> </a:t>
            </a:r>
            <a:r>
              <a:rPr lang="en-US" altLang="pt-BR" dirty="0">
                <a:latin typeface="+mj-lt"/>
              </a:rPr>
              <a:t>de </a:t>
            </a:r>
            <a:r>
              <a:rPr lang="en-US" altLang="pt-BR" dirty="0" err="1">
                <a:latin typeface="+mj-lt"/>
              </a:rPr>
              <a:t>p</a:t>
            </a:r>
            <a:r>
              <a:rPr lang="en-US" altLang="pt-BR" dirty="0" err="1" smtClean="0">
                <a:latin typeface="+mj-lt"/>
              </a:rPr>
              <a:t>roteção</a:t>
            </a:r>
            <a:r>
              <a:rPr lang="en-US" altLang="pt-BR" dirty="0" smtClean="0">
                <a:latin typeface="+mj-lt"/>
              </a:rPr>
              <a:t> </a:t>
            </a:r>
            <a:r>
              <a:rPr lang="en-US" altLang="pt-BR" dirty="0">
                <a:latin typeface="+mj-lt"/>
              </a:rPr>
              <a:t>a </a:t>
            </a:r>
            <a:r>
              <a:rPr lang="en-US" altLang="pt-BR" dirty="0" err="1">
                <a:latin typeface="+mj-lt"/>
              </a:rPr>
              <a:t>pessoas</a:t>
            </a:r>
            <a:r>
              <a:rPr lang="en-US" altLang="pt-BR" dirty="0">
                <a:latin typeface="+mj-lt"/>
              </a:rPr>
              <a:t> </a:t>
            </a:r>
            <a:r>
              <a:rPr lang="en-US" altLang="pt-BR" dirty="0" err="1" smtClean="0">
                <a:latin typeface="+mj-lt"/>
              </a:rPr>
              <a:t>ameaçadas</a:t>
            </a:r>
            <a:r>
              <a:rPr lang="en-US" altLang="pt-BR" dirty="0">
                <a:latin typeface="+mj-lt"/>
              </a:rPr>
              <a:t>;</a:t>
            </a:r>
            <a:endParaRPr lang="en-US" altLang="pt-BR" dirty="0" smtClean="0">
              <a:latin typeface="+mj-lt"/>
            </a:endParaRPr>
          </a:p>
          <a:p>
            <a:pPr marL="0" indent="0" eaLnBrk="1"/>
            <a:endParaRPr lang="en-US" altLang="pt-BR" dirty="0">
              <a:latin typeface="+mj-lt"/>
            </a:endParaRPr>
          </a:p>
          <a:p>
            <a:pPr marL="0" indent="0" eaLnBrk="1"/>
            <a:r>
              <a:rPr lang="en-US" altLang="pt-BR" dirty="0" smtClean="0">
                <a:latin typeface="+mj-lt"/>
              </a:rPr>
              <a:t>VI – </a:t>
            </a:r>
            <a:r>
              <a:rPr lang="en-US" altLang="pt-BR" dirty="0" err="1" smtClean="0">
                <a:latin typeface="+mj-lt"/>
              </a:rPr>
              <a:t>educação</a:t>
            </a:r>
            <a:r>
              <a:rPr lang="en-US" altLang="pt-BR" dirty="0" smtClean="0">
                <a:latin typeface="+mj-lt"/>
              </a:rPr>
              <a:t>, </a:t>
            </a:r>
            <a:r>
              <a:rPr lang="en-US" altLang="pt-BR" dirty="0" err="1" smtClean="0">
                <a:latin typeface="+mj-lt"/>
              </a:rPr>
              <a:t>saúde</a:t>
            </a:r>
            <a:r>
              <a:rPr lang="en-US" altLang="pt-BR" dirty="0">
                <a:latin typeface="+mj-lt"/>
              </a:rPr>
              <a:t> </a:t>
            </a:r>
            <a:r>
              <a:rPr lang="en-US" altLang="pt-BR" dirty="0" smtClean="0">
                <a:latin typeface="+mj-lt"/>
              </a:rPr>
              <a:t>e </a:t>
            </a:r>
            <a:r>
              <a:rPr lang="en-US" altLang="pt-BR" dirty="0" err="1" smtClean="0">
                <a:latin typeface="+mj-lt"/>
              </a:rPr>
              <a:t>Assistência</a:t>
            </a:r>
            <a:r>
              <a:rPr lang="en-US" altLang="pt-BR" dirty="0" smtClean="0">
                <a:latin typeface="+mj-lt"/>
              </a:rPr>
              <a:t> Social.</a:t>
            </a:r>
          </a:p>
          <a:p>
            <a:pPr eaLnBrk="1">
              <a:buFont typeface="Calibri" pitchFamily="34" charset="0"/>
              <a:buAutoNum type="arabicPeriod"/>
            </a:pPr>
            <a:endParaRPr lang="pt-BR" altLang="pt-BR" dirty="0">
              <a:latin typeface="+mj-lt"/>
            </a:endParaRPr>
          </a:p>
        </p:txBody>
      </p:sp>
      <p:sp>
        <p:nvSpPr>
          <p:cNvPr id="7" name="Retângulo de cantos arredondados 6"/>
          <p:cNvSpPr/>
          <p:nvPr/>
        </p:nvSpPr>
        <p:spPr>
          <a:xfrm>
            <a:off x="4636800" y="836713"/>
            <a:ext cx="3723840" cy="3717840"/>
          </a:xfrm>
          <a:prstGeom prst="roundRect">
            <a:avLst/>
          </a:prstGeom>
        </p:spPr>
        <p:style>
          <a:lnRef idx="2">
            <a:schemeClr val="accent2"/>
          </a:lnRef>
          <a:fillRef idx="1">
            <a:schemeClr val="lt1"/>
          </a:fillRef>
          <a:effectRef idx="0">
            <a:schemeClr val="accent2"/>
          </a:effectRef>
          <a:fontRef idx="minor">
            <a:schemeClr val="dk1"/>
          </a:fontRef>
        </p:style>
        <p:txBody>
          <a:bodyPr lIns="82945" tIns="41473" rIns="82945" bIns="41473" anchor="ct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ctr">
              <a:defRPr/>
            </a:pPr>
            <a:endParaRPr lang="pt-BR" altLang="pt-BR">
              <a:solidFill>
                <a:schemeClr val="tx1"/>
              </a:solidFill>
              <a:latin typeface="+mj-lt"/>
            </a:endParaRPr>
          </a:p>
        </p:txBody>
      </p:sp>
      <p:sp>
        <p:nvSpPr>
          <p:cNvPr id="8" name="Retângulo de cantos arredondados 7"/>
          <p:cNvSpPr/>
          <p:nvPr/>
        </p:nvSpPr>
        <p:spPr>
          <a:xfrm>
            <a:off x="5437829" y="966280"/>
            <a:ext cx="2191130" cy="5227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ctr">
              <a:defRPr/>
            </a:pPr>
            <a:r>
              <a:rPr lang="en-US" altLang="pt-BR" dirty="0" smtClean="0">
                <a:solidFill>
                  <a:schemeClr val="accent2"/>
                </a:solidFill>
                <a:latin typeface="+mj-lt"/>
              </a:rPr>
              <a:t>INEXIGIBILIDADE</a:t>
            </a:r>
            <a:endParaRPr lang="pt-BR" altLang="pt-BR" dirty="0">
              <a:solidFill>
                <a:schemeClr val="accent2"/>
              </a:solidFill>
              <a:latin typeface="+mj-lt"/>
            </a:endParaRPr>
          </a:p>
        </p:txBody>
      </p:sp>
      <p:sp>
        <p:nvSpPr>
          <p:cNvPr id="9" name="CaixaDeTexto 9"/>
          <p:cNvSpPr txBox="1">
            <a:spLocks noChangeArrowheads="1"/>
          </p:cNvSpPr>
          <p:nvPr/>
        </p:nvSpPr>
        <p:spPr bwMode="auto">
          <a:xfrm>
            <a:off x="4865760" y="1674401"/>
            <a:ext cx="3378648" cy="2699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lvl1pPr marL="342900" indent="-342900" eaLnBrk="0">
              <a:defRPr>
                <a:solidFill>
                  <a:schemeClr val="tx1"/>
                </a:solidFill>
                <a:latin typeface="Arial" charset="0"/>
                <a:ea typeface="Microsoft YaHei" pitchFamily="34" charset="-122"/>
              </a:defRPr>
            </a:lvl1pPr>
            <a:lvl2pPr eaLnBrk="0">
              <a:defRPr>
                <a:solidFill>
                  <a:schemeClr val="tx1"/>
                </a:solidFill>
                <a:latin typeface="Arial" charset="0"/>
                <a:ea typeface="Microsoft YaHei" pitchFamily="34" charset="-122"/>
              </a:defRPr>
            </a:lvl2pPr>
            <a:lvl3pPr eaLnBrk="0">
              <a:defRPr>
                <a:solidFill>
                  <a:schemeClr val="tx1"/>
                </a:solidFill>
                <a:latin typeface="Arial" charset="0"/>
                <a:ea typeface="Microsoft YaHei" pitchFamily="34" charset="-122"/>
              </a:defRPr>
            </a:lvl3pPr>
            <a:lvl4pPr eaLnBrk="0">
              <a:defRPr>
                <a:solidFill>
                  <a:schemeClr val="tx1"/>
                </a:solidFill>
                <a:latin typeface="Arial" charset="0"/>
                <a:ea typeface="Microsoft YaHei" pitchFamily="34" charset="-122"/>
              </a:defRPr>
            </a:lvl4pPr>
            <a:lvl5pPr eaLnBrk="0">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9pPr>
          </a:lstStyle>
          <a:p>
            <a:pPr marL="0" indent="0" eaLnBrk="1"/>
            <a:r>
              <a:rPr lang="en-US" altLang="pt-BR" dirty="0" smtClean="0">
                <a:latin typeface="+mj-lt"/>
              </a:rPr>
              <a:t>1. </a:t>
            </a:r>
            <a:r>
              <a:rPr lang="en-US" altLang="pt-BR" dirty="0" err="1" smtClean="0">
                <a:latin typeface="+mj-lt"/>
              </a:rPr>
              <a:t>Natureza</a:t>
            </a:r>
            <a:r>
              <a:rPr lang="en-US" altLang="pt-BR" dirty="0" smtClean="0">
                <a:latin typeface="+mj-lt"/>
              </a:rPr>
              <a:t> </a:t>
            </a:r>
            <a:r>
              <a:rPr lang="en-US" altLang="pt-BR" dirty="0">
                <a:latin typeface="+mj-lt"/>
              </a:rPr>
              <a:t>singular do </a:t>
            </a:r>
            <a:r>
              <a:rPr lang="en-US" altLang="pt-BR" dirty="0" err="1" smtClean="0">
                <a:latin typeface="+mj-lt"/>
              </a:rPr>
              <a:t>objeto</a:t>
            </a:r>
            <a:r>
              <a:rPr lang="en-US" altLang="pt-BR" dirty="0" smtClean="0">
                <a:latin typeface="+mj-lt"/>
              </a:rPr>
              <a:t>;</a:t>
            </a:r>
          </a:p>
          <a:p>
            <a:pPr marL="0" indent="0" eaLnBrk="1"/>
            <a:endParaRPr lang="en-US" altLang="pt-BR" sz="800" dirty="0">
              <a:latin typeface="+mj-lt"/>
            </a:endParaRPr>
          </a:p>
          <a:p>
            <a:pPr marL="0" indent="0" eaLnBrk="1"/>
            <a:r>
              <a:rPr lang="en-US" altLang="pt-BR" dirty="0" smtClean="0">
                <a:latin typeface="+mj-lt"/>
              </a:rPr>
              <a:t>2. </a:t>
            </a:r>
            <a:r>
              <a:rPr lang="en-US" altLang="pt-BR" dirty="0" err="1" smtClean="0">
                <a:latin typeface="+mj-lt"/>
              </a:rPr>
              <a:t>Quando</a:t>
            </a:r>
            <a:r>
              <a:rPr lang="en-US" altLang="pt-BR" dirty="0" smtClean="0">
                <a:latin typeface="+mj-lt"/>
              </a:rPr>
              <a:t> as </a:t>
            </a:r>
            <a:r>
              <a:rPr lang="en-US" altLang="pt-BR" dirty="0" err="1" smtClean="0">
                <a:latin typeface="+mj-lt"/>
              </a:rPr>
              <a:t>metas</a:t>
            </a:r>
            <a:r>
              <a:rPr lang="en-US" altLang="pt-BR" dirty="0" smtClean="0">
                <a:latin typeface="+mj-lt"/>
              </a:rPr>
              <a:t> </a:t>
            </a:r>
            <a:r>
              <a:rPr lang="en-US" altLang="pt-BR" dirty="0" err="1" smtClean="0">
                <a:latin typeface="+mj-lt"/>
              </a:rPr>
              <a:t>puderem</a:t>
            </a:r>
            <a:r>
              <a:rPr lang="en-US" altLang="pt-BR" dirty="0" smtClean="0">
                <a:latin typeface="+mj-lt"/>
              </a:rPr>
              <a:t> </a:t>
            </a:r>
            <a:r>
              <a:rPr lang="en-US" altLang="pt-BR" dirty="0" err="1">
                <a:latin typeface="+mj-lt"/>
              </a:rPr>
              <a:t>ser</a:t>
            </a:r>
            <a:r>
              <a:rPr lang="en-US" altLang="pt-BR" dirty="0">
                <a:latin typeface="+mj-lt"/>
              </a:rPr>
              <a:t> </a:t>
            </a:r>
            <a:r>
              <a:rPr lang="en-US" altLang="pt-BR" dirty="0" err="1">
                <a:latin typeface="+mj-lt"/>
              </a:rPr>
              <a:t>atendida</a:t>
            </a:r>
            <a:r>
              <a:rPr lang="en-US" altLang="pt-BR" dirty="0">
                <a:latin typeface="+mj-lt"/>
              </a:rPr>
              <a:t> </a:t>
            </a:r>
            <a:r>
              <a:rPr lang="en-US" altLang="pt-BR" dirty="0" err="1">
                <a:latin typeface="+mj-lt"/>
              </a:rPr>
              <a:t>apenas</a:t>
            </a:r>
            <a:r>
              <a:rPr lang="en-US" altLang="pt-BR" dirty="0">
                <a:latin typeface="+mj-lt"/>
              </a:rPr>
              <a:t> </a:t>
            </a:r>
            <a:r>
              <a:rPr lang="en-US" altLang="pt-BR" dirty="0" err="1">
                <a:latin typeface="+mj-lt"/>
              </a:rPr>
              <a:t>por</a:t>
            </a:r>
            <a:r>
              <a:rPr lang="en-US" altLang="pt-BR" dirty="0">
                <a:latin typeface="+mj-lt"/>
              </a:rPr>
              <a:t> </a:t>
            </a:r>
            <a:r>
              <a:rPr lang="en-US" altLang="pt-BR" dirty="0" err="1">
                <a:latin typeface="+mj-lt"/>
              </a:rPr>
              <a:t>uma</a:t>
            </a:r>
            <a:r>
              <a:rPr lang="en-US" altLang="pt-BR" dirty="0">
                <a:latin typeface="+mj-lt"/>
              </a:rPr>
              <a:t> </a:t>
            </a:r>
            <a:r>
              <a:rPr lang="en-US" altLang="pt-BR" dirty="0" err="1" smtClean="0">
                <a:latin typeface="+mj-lt"/>
              </a:rPr>
              <a:t>entidade</a:t>
            </a:r>
            <a:r>
              <a:rPr lang="en-US" altLang="pt-BR" dirty="0" smtClean="0">
                <a:latin typeface="+mj-lt"/>
              </a:rPr>
              <a:t> </a:t>
            </a:r>
            <a:r>
              <a:rPr lang="en-US" altLang="pt-BR" dirty="0" err="1" smtClean="0">
                <a:latin typeface="+mj-lt"/>
              </a:rPr>
              <a:t>específica</a:t>
            </a:r>
            <a:r>
              <a:rPr lang="en-US" altLang="pt-BR" dirty="0" smtClean="0">
                <a:latin typeface="+mj-lt"/>
              </a:rPr>
              <a:t>.</a:t>
            </a:r>
          </a:p>
          <a:p>
            <a:pPr eaLnBrk="1">
              <a:buFont typeface="Calibri" pitchFamily="34" charset="0"/>
              <a:buAutoNum type="arabicPeriod"/>
            </a:pPr>
            <a:endParaRPr lang="en-US" altLang="pt-BR" sz="1000" dirty="0">
              <a:latin typeface="+mj-lt"/>
            </a:endParaRPr>
          </a:p>
          <a:p>
            <a:pPr marL="0" indent="0" eaLnBrk="1"/>
            <a:r>
              <a:rPr lang="en-US" altLang="pt-BR" dirty="0" smtClean="0">
                <a:latin typeface="+mj-lt"/>
              </a:rPr>
              <a:t>I - </a:t>
            </a:r>
            <a:r>
              <a:rPr lang="en-US" altLang="pt-BR" dirty="0" err="1" smtClean="0">
                <a:latin typeface="+mj-lt"/>
              </a:rPr>
              <a:t>Acordo</a:t>
            </a:r>
            <a:r>
              <a:rPr lang="en-US" altLang="pt-BR" dirty="0" smtClean="0">
                <a:latin typeface="+mj-lt"/>
              </a:rPr>
              <a:t>, </a:t>
            </a:r>
            <a:r>
              <a:rPr lang="en-US" altLang="pt-BR" dirty="0" err="1" smtClean="0">
                <a:latin typeface="+mj-lt"/>
              </a:rPr>
              <a:t>compromisso</a:t>
            </a:r>
            <a:r>
              <a:rPr lang="en-US" altLang="pt-BR" dirty="0" smtClean="0">
                <a:latin typeface="+mj-lt"/>
              </a:rPr>
              <a:t> </a:t>
            </a:r>
            <a:r>
              <a:rPr lang="en-US" altLang="pt-BR" dirty="0" err="1" smtClean="0">
                <a:latin typeface="+mj-lt"/>
              </a:rPr>
              <a:t>Internacional</a:t>
            </a:r>
            <a:r>
              <a:rPr lang="en-US" altLang="pt-BR" dirty="0" smtClean="0">
                <a:latin typeface="+mj-lt"/>
              </a:rPr>
              <a:t>;</a:t>
            </a:r>
          </a:p>
          <a:p>
            <a:pPr marL="0" indent="0" eaLnBrk="1"/>
            <a:endParaRPr lang="en-US" altLang="pt-BR" sz="800" dirty="0" smtClean="0">
              <a:latin typeface="+mj-lt"/>
            </a:endParaRPr>
          </a:p>
          <a:p>
            <a:pPr marL="0" indent="0" eaLnBrk="1"/>
            <a:r>
              <a:rPr lang="en-US" altLang="pt-BR" dirty="0" smtClean="0">
                <a:latin typeface="+mj-lt"/>
              </a:rPr>
              <a:t>II - </a:t>
            </a:r>
            <a:r>
              <a:rPr lang="en-US" altLang="pt-BR" dirty="0" err="1" smtClean="0">
                <a:latin typeface="+mj-lt"/>
              </a:rPr>
              <a:t>Subvenção</a:t>
            </a:r>
            <a:r>
              <a:rPr lang="en-US" altLang="pt-BR" dirty="0" smtClean="0">
                <a:latin typeface="+mj-lt"/>
              </a:rPr>
              <a:t> social</a:t>
            </a:r>
            <a:r>
              <a:rPr lang="en-US" altLang="pt-BR" dirty="0">
                <a:latin typeface="+mj-lt"/>
              </a:rPr>
              <a:t> </a:t>
            </a:r>
            <a:r>
              <a:rPr lang="en-US" altLang="pt-BR" dirty="0" smtClean="0">
                <a:latin typeface="+mj-lt"/>
              </a:rPr>
              <a:t>– lei </a:t>
            </a:r>
            <a:r>
              <a:rPr lang="en-US" altLang="pt-BR" dirty="0" err="1" smtClean="0">
                <a:latin typeface="+mj-lt"/>
              </a:rPr>
              <a:t>específica</a:t>
            </a:r>
            <a:endParaRPr lang="pt-BR" altLang="pt-BR" dirty="0">
              <a:latin typeface="+mj-lt"/>
            </a:endParaRPr>
          </a:p>
        </p:txBody>
      </p:sp>
      <p:sp>
        <p:nvSpPr>
          <p:cNvPr id="10" name="CaixaDeTexto 9"/>
          <p:cNvSpPr txBox="1">
            <a:spLocks noChangeArrowheads="1"/>
          </p:cNvSpPr>
          <p:nvPr/>
        </p:nvSpPr>
        <p:spPr bwMode="auto">
          <a:xfrm>
            <a:off x="338283" y="4725144"/>
            <a:ext cx="8568952" cy="73008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82945" tIns="41473" rIns="82945" bIns="41473">
            <a:spAutoFit/>
          </a:bodyP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just">
              <a:defRPr/>
            </a:pPr>
            <a:r>
              <a:rPr lang="pt-BR" sz="1400" dirty="0" smtClean="0">
                <a:solidFill>
                  <a:schemeClr val="tx1"/>
                </a:solidFill>
              </a:rPr>
              <a:t>VI - no caso de atividades voltadas ou vinculadas a serviços de educação, saúde e assistência social, desde que executadas por organizações da sociedade civil previamente credenciadas pelo órgão gestor da respectiva política.</a:t>
            </a:r>
            <a:r>
              <a:rPr lang="pt-BR" sz="1400" dirty="0" smtClean="0"/>
              <a:t>. </a:t>
            </a:r>
            <a:endParaRPr lang="pt-BR" altLang="pt-BR" sz="1400" dirty="0">
              <a:solidFill>
                <a:schemeClr val="tx1"/>
              </a:solidFill>
              <a:latin typeface="+mn-lt"/>
            </a:endParaRPr>
          </a:p>
        </p:txBody>
      </p:sp>
      <p:sp>
        <p:nvSpPr>
          <p:cNvPr id="11" name="CaixaDeTexto 10"/>
          <p:cNvSpPr txBox="1"/>
          <p:nvPr/>
        </p:nvSpPr>
        <p:spPr>
          <a:xfrm>
            <a:off x="0" y="70065"/>
            <a:ext cx="9144000" cy="553998"/>
          </a:xfrm>
          <a:prstGeom prst="rect">
            <a:avLst/>
          </a:prstGeom>
          <a:noFill/>
        </p:spPr>
        <p:txBody>
          <a:bodyPr wrap="square" rtlCol="0">
            <a:spAutoFit/>
          </a:bodyPr>
          <a:lstStyle/>
          <a:p>
            <a:pPr algn="ctr"/>
            <a:r>
              <a:rPr lang="pt-BR" sz="3000" b="1" dirty="0" smtClean="0">
                <a:solidFill>
                  <a:schemeClr val="accent1">
                    <a:lumMod val="75000"/>
                  </a:schemeClr>
                </a:solidFill>
                <a:effectLst>
                  <a:outerShdw blurRad="38100" dist="38100" dir="2700000" algn="tl">
                    <a:srgbClr val="000000">
                      <a:alpha val="43137"/>
                    </a:srgbClr>
                  </a:outerShdw>
                </a:effectLst>
                <a:latin typeface="+mj-lt"/>
              </a:rPr>
              <a:t>		Dispensa e inexigibilidade 	</a:t>
            </a:r>
            <a:r>
              <a:rPr lang="pt-BR" sz="1500" b="1" dirty="0" err="1" smtClean="0">
                <a:solidFill>
                  <a:schemeClr val="accent1">
                    <a:lumMod val="75000"/>
                  </a:schemeClr>
                </a:solidFill>
                <a:effectLst>
                  <a:outerShdw blurRad="38100" dist="38100" dir="2700000" algn="tl">
                    <a:srgbClr val="000000">
                      <a:alpha val="43137"/>
                    </a:srgbClr>
                  </a:outerShdw>
                </a:effectLst>
                <a:latin typeface="+mj-lt"/>
              </a:rPr>
              <a:t>Arts</a:t>
            </a:r>
            <a:r>
              <a:rPr lang="pt-BR" sz="1500" b="1" dirty="0" smtClean="0">
                <a:solidFill>
                  <a:schemeClr val="accent1">
                    <a:lumMod val="75000"/>
                  </a:schemeClr>
                </a:solidFill>
                <a:effectLst>
                  <a:outerShdw blurRad="38100" dist="38100" dir="2700000" algn="tl">
                    <a:srgbClr val="000000">
                      <a:alpha val="43137"/>
                    </a:srgbClr>
                  </a:outerShdw>
                </a:effectLst>
                <a:latin typeface="+mj-lt"/>
              </a:rPr>
              <a:t>. 30 e 31</a:t>
            </a:r>
            <a:endParaRPr lang="pt-BR" sz="1500" b="1" dirty="0">
              <a:solidFill>
                <a:schemeClr val="accent1">
                  <a:lumMod val="75000"/>
                </a:schemeClr>
              </a:solidFill>
              <a:effectLst>
                <a:outerShdw blurRad="38100" dist="38100" dir="2700000" algn="tl">
                  <a:srgbClr val="000000">
                    <a:alpha val="43137"/>
                  </a:srgbClr>
                </a:outerShdw>
              </a:effectLst>
              <a:latin typeface="+mj-lt"/>
            </a:endParaRPr>
          </a:p>
        </p:txBody>
      </p:sp>
      <p:sp>
        <p:nvSpPr>
          <p:cNvPr id="14" name="CaixaDeTexto 13"/>
          <p:cNvSpPr txBox="1">
            <a:spLocks noChangeArrowheads="1"/>
          </p:cNvSpPr>
          <p:nvPr/>
        </p:nvSpPr>
        <p:spPr bwMode="auto">
          <a:xfrm>
            <a:off x="354795" y="5543138"/>
            <a:ext cx="8568952" cy="1314862"/>
          </a:xfrm>
          <a:prstGeom prst="rect">
            <a:avLst/>
          </a:prstGeom>
          <a:solidFill>
            <a:schemeClr val="accent1">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wrap="square" lIns="82945" tIns="41473" rIns="82945" bIns="41473">
            <a:spAutoFit/>
          </a:bodyP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just"/>
            <a:r>
              <a:rPr lang="pt-BR" sz="1600" dirty="0" smtClean="0">
                <a:solidFill>
                  <a:schemeClr val="tx1"/>
                </a:solidFill>
              </a:rPr>
              <a:t>II </a:t>
            </a:r>
            <a:r>
              <a:rPr lang="pt-BR" sz="1600" dirty="0">
                <a:solidFill>
                  <a:schemeClr val="tx1"/>
                </a:solidFill>
              </a:rPr>
              <a:t>- a parceria decorrer de transferência para organização da sociedade civil que esteja autorizada em lei na qual seja identificada expressamente a entidade beneficiária, inclusive quando se tratar da subvenção prevista </a:t>
            </a:r>
            <a:r>
              <a:rPr lang="pt-BR" sz="1600" dirty="0" smtClean="0">
                <a:solidFill>
                  <a:schemeClr val="tx1"/>
                </a:solidFill>
              </a:rPr>
              <a:t>no </a:t>
            </a:r>
            <a:r>
              <a:rPr lang="pt-BR" sz="1600" dirty="0" smtClean="0">
                <a:solidFill>
                  <a:schemeClr val="tx1"/>
                </a:solidFill>
                <a:hlinkClick r:id="rId3"/>
              </a:rPr>
              <a:t>inciso </a:t>
            </a:r>
            <a:r>
              <a:rPr lang="pt-BR" sz="1600" dirty="0">
                <a:solidFill>
                  <a:schemeClr val="tx1"/>
                </a:solidFill>
                <a:hlinkClick r:id="rId3"/>
              </a:rPr>
              <a:t>I do § 3</a:t>
            </a:r>
            <a:r>
              <a:rPr lang="pt-BR" sz="1600" u="sng" baseline="30000" dirty="0">
                <a:solidFill>
                  <a:schemeClr val="tx1"/>
                </a:solidFill>
                <a:hlinkClick r:id="rId3"/>
              </a:rPr>
              <a:t>o</a:t>
            </a:r>
            <a:r>
              <a:rPr lang="pt-BR" sz="1600" dirty="0">
                <a:solidFill>
                  <a:schemeClr val="tx1"/>
                </a:solidFill>
                <a:hlinkClick r:id="rId3"/>
              </a:rPr>
              <a:t> do art. 12 da Lei n</a:t>
            </a:r>
            <a:r>
              <a:rPr lang="pt-BR" sz="1600" u="sng" baseline="30000" dirty="0">
                <a:solidFill>
                  <a:schemeClr val="tx1"/>
                </a:solidFill>
                <a:hlinkClick r:id="rId3"/>
              </a:rPr>
              <a:t>o</a:t>
            </a:r>
            <a:r>
              <a:rPr lang="pt-BR" sz="1600" dirty="0">
                <a:solidFill>
                  <a:schemeClr val="tx1"/>
                </a:solidFill>
                <a:hlinkClick r:id="rId3"/>
              </a:rPr>
              <a:t> 4.320, de 17 de março de 1964</a:t>
            </a:r>
            <a:r>
              <a:rPr lang="pt-BR" sz="1600" dirty="0">
                <a:solidFill>
                  <a:schemeClr val="tx1"/>
                </a:solidFill>
              </a:rPr>
              <a:t>, observado o disposto no </a:t>
            </a:r>
            <a:r>
              <a:rPr lang="pt-BR" sz="1600" dirty="0">
                <a:solidFill>
                  <a:schemeClr val="tx1"/>
                </a:solidFill>
                <a:hlinkClick r:id="rId4"/>
              </a:rPr>
              <a:t>art. 26 da Lei Complementar n</a:t>
            </a:r>
            <a:r>
              <a:rPr lang="pt-BR" sz="1600" u="sng" baseline="30000" dirty="0">
                <a:solidFill>
                  <a:schemeClr val="tx1"/>
                </a:solidFill>
                <a:hlinkClick r:id="rId4"/>
              </a:rPr>
              <a:t>o</a:t>
            </a:r>
            <a:r>
              <a:rPr lang="pt-BR" sz="1600" dirty="0">
                <a:solidFill>
                  <a:schemeClr val="tx1"/>
                </a:solidFill>
                <a:hlinkClick r:id="rId4"/>
              </a:rPr>
              <a:t> 101, de 4 de maio de 2000</a:t>
            </a:r>
            <a:r>
              <a:rPr lang="pt-BR" sz="1600" dirty="0">
                <a:solidFill>
                  <a:schemeClr val="tx1"/>
                </a:solidFill>
              </a:rPr>
              <a:t>. </a:t>
            </a:r>
            <a:endParaRPr lang="pt-BR" altLang="pt-BR" sz="1600" dirty="0">
              <a:solidFill>
                <a:schemeClr val="tx1"/>
              </a:solidFill>
              <a:latin typeface="+mn-lt"/>
            </a:endParaRPr>
          </a:p>
        </p:txBody>
      </p:sp>
    </p:spTree>
    <p:extLst>
      <p:ext uri="{BB962C8B-B14F-4D97-AF65-F5344CB8AC3E}">
        <p14:creationId xmlns:p14="http://schemas.microsoft.com/office/powerpoint/2010/main" val="2407731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202368" y="620688"/>
            <a:ext cx="8546095" cy="1415772"/>
          </a:xfrm>
          <a:prstGeom prst="rect">
            <a:avLst/>
          </a:prstGeom>
          <a:noFill/>
        </p:spPr>
        <p:txBody>
          <a:bodyPr wrap="square">
            <a:spAutoFit/>
          </a:bodyPr>
          <a:lstStyle/>
          <a:p>
            <a:pPr algn="ctr">
              <a:defRPr/>
            </a:pPr>
            <a:r>
              <a:rPr lang="pt-BR" sz="36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ea typeface="+mn-ea"/>
              </a:rPr>
              <a:t>Procedimentos </a:t>
            </a:r>
          </a:p>
          <a:p>
            <a:pPr algn="ctr">
              <a:defRPr/>
            </a:pPr>
            <a:r>
              <a:rPr lang="pt-BR" sz="36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Dispensa e Inexigibilidade</a:t>
            </a:r>
            <a:endParaRPr lang="pt-BR" sz="36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ea typeface="+mn-ea"/>
            </a:endParaRPr>
          </a:p>
          <a:p>
            <a:pPr algn="ctr">
              <a:defRPr/>
            </a:pPr>
            <a:r>
              <a:rPr lang="pt-BR" sz="12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					</a:t>
            </a:r>
            <a:r>
              <a:rPr lang="pt-BR" sz="14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Art.32</a:t>
            </a:r>
            <a:endParaRPr lang="pt-BR" sz="1400" b="1" dirty="0">
              <a:ln w="12700">
                <a:noFill/>
                <a:prstDash val="solid"/>
              </a:ln>
              <a:solidFill>
                <a:schemeClr val="accent2">
                  <a:lumMod val="75000"/>
                </a:schemeClr>
              </a:solidFill>
              <a:effectLst>
                <a:outerShdw blurRad="41275" dist="20320" dir="1800000" algn="tl" rotWithShape="0">
                  <a:srgbClr val="000000">
                    <a:alpha val="40000"/>
                  </a:srgbClr>
                </a:outerShdw>
              </a:effectLst>
            </a:endParaRPr>
          </a:p>
        </p:txBody>
      </p:sp>
      <p:sp>
        <p:nvSpPr>
          <p:cNvPr id="2" name="Retângulo 1"/>
          <p:cNvSpPr/>
          <p:nvPr/>
        </p:nvSpPr>
        <p:spPr>
          <a:xfrm>
            <a:off x="224618" y="2204864"/>
            <a:ext cx="8784976" cy="3785652"/>
          </a:xfrm>
          <a:prstGeom prst="rect">
            <a:avLst/>
          </a:prstGeom>
        </p:spPr>
        <p:txBody>
          <a:bodyPr wrap="square">
            <a:spAutoFit/>
          </a:bodyPr>
          <a:lstStyle/>
          <a:p>
            <a:pPr algn="just"/>
            <a:r>
              <a:rPr lang="pt-BR" sz="2400" dirty="0"/>
              <a:t>Art. 32.  Nas hipóteses dos </a:t>
            </a:r>
            <a:r>
              <a:rPr lang="pt-BR" sz="2400" dirty="0" err="1"/>
              <a:t>arts</a:t>
            </a:r>
            <a:r>
              <a:rPr lang="pt-BR" sz="2400" dirty="0"/>
              <a:t>. 30 e 31 desta Lei, a ausência de realização de chamamento público será justificada pelo administrador público.         </a:t>
            </a:r>
            <a:endParaRPr lang="pt-BR" sz="2400" dirty="0" smtClean="0"/>
          </a:p>
          <a:p>
            <a:pPr algn="just"/>
            <a:endParaRPr lang="pt-BR" sz="2400" dirty="0" smtClean="0"/>
          </a:p>
          <a:p>
            <a:pPr algn="just"/>
            <a:r>
              <a:rPr lang="pt-BR" sz="2400" dirty="0" smtClean="0"/>
              <a:t>§ </a:t>
            </a:r>
            <a:r>
              <a:rPr lang="pt-BR" sz="2400" dirty="0"/>
              <a:t>1</a:t>
            </a:r>
            <a:r>
              <a:rPr lang="pt-BR" sz="2400" u="sng" baseline="30000" dirty="0"/>
              <a:t>o</a:t>
            </a:r>
            <a:r>
              <a:rPr lang="pt-BR" sz="2400" dirty="0"/>
              <a:t>  Sob pena de nulidade do ato de formalização de parceria prevista nesta Lei, o extrato da justificativa previsto no </a:t>
            </a:r>
            <a:r>
              <a:rPr lang="pt-BR" sz="2400" b="1" dirty="0"/>
              <a:t>caput</a:t>
            </a:r>
            <a:r>
              <a:rPr lang="pt-BR" sz="2400" dirty="0"/>
              <a:t> deverá ser publicado, na mesma data em que for efetivado, no sítio oficial da administração pública na internet e, eventualmente, a critério do administrador público, também no meio oficial de publicidade da administração pública.   </a:t>
            </a:r>
            <a:endParaRPr lang="pt-BR" sz="2200" dirty="0"/>
          </a:p>
        </p:txBody>
      </p:sp>
    </p:spTree>
    <p:extLst>
      <p:ext uri="{BB962C8B-B14F-4D97-AF65-F5344CB8AC3E}">
        <p14:creationId xmlns:p14="http://schemas.microsoft.com/office/powerpoint/2010/main" val="36808138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224618" y="116632"/>
            <a:ext cx="8546095" cy="1415772"/>
          </a:xfrm>
          <a:prstGeom prst="rect">
            <a:avLst/>
          </a:prstGeom>
          <a:noFill/>
        </p:spPr>
        <p:txBody>
          <a:bodyPr wrap="square">
            <a:spAutoFit/>
          </a:bodyPr>
          <a:lstStyle/>
          <a:p>
            <a:pPr algn="ctr">
              <a:defRPr/>
            </a:pPr>
            <a:r>
              <a:rPr lang="pt-BR" sz="36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ea typeface="+mn-ea"/>
              </a:rPr>
              <a:t>Procedimentos </a:t>
            </a:r>
          </a:p>
          <a:p>
            <a:pPr algn="ctr">
              <a:defRPr/>
            </a:pPr>
            <a:r>
              <a:rPr lang="pt-BR" sz="36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Dispensa e Inexigibilidade</a:t>
            </a:r>
            <a:endParaRPr lang="pt-BR" sz="36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ea typeface="+mn-ea"/>
            </a:endParaRPr>
          </a:p>
          <a:p>
            <a:pPr algn="ctr">
              <a:defRPr/>
            </a:pPr>
            <a:r>
              <a:rPr lang="pt-BR" sz="12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					</a:t>
            </a:r>
            <a:r>
              <a:rPr lang="pt-BR" sz="14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Art.32</a:t>
            </a:r>
            <a:endParaRPr lang="pt-BR" sz="1400" b="1" dirty="0">
              <a:ln w="12700">
                <a:noFill/>
                <a:prstDash val="solid"/>
              </a:ln>
              <a:solidFill>
                <a:schemeClr val="accent2">
                  <a:lumMod val="75000"/>
                </a:schemeClr>
              </a:solidFill>
              <a:effectLst>
                <a:outerShdw blurRad="41275" dist="20320" dir="1800000" algn="tl" rotWithShape="0">
                  <a:srgbClr val="000000">
                    <a:alpha val="40000"/>
                  </a:srgbClr>
                </a:outerShdw>
              </a:effectLst>
            </a:endParaRPr>
          </a:p>
        </p:txBody>
      </p:sp>
      <p:sp>
        <p:nvSpPr>
          <p:cNvPr id="2" name="Retângulo 1"/>
          <p:cNvSpPr/>
          <p:nvPr/>
        </p:nvSpPr>
        <p:spPr>
          <a:xfrm>
            <a:off x="225529" y="1625798"/>
            <a:ext cx="8784976" cy="5232202"/>
          </a:xfrm>
          <a:prstGeom prst="rect">
            <a:avLst/>
          </a:prstGeom>
        </p:spPr>
        <p:txBody>
          <a:bodyPr wrap="square">
            <a:spAutoFit/>
          </a:bodyPr>
          <a:lstStyle/>
          <a:p>
            <a:pPr algn="just"/>
            <a:r>
              <a:rPr lang="pt-BR" sz="2400" dirty="0" smtClean="0"/>
              <a:t>§ </a:t>
            </a:r>
            <a:r>
              <a:rPr lang="pt-BR" sz="2400" dirty="0"/>
              <a:t>2</a:t>
            </a:r>
            <a:r>
              <a:rPr lang="pt-BR" sz="2400" u="sng" baseline="30000" dirty="0"/>
              <a:t>o</a:t>
            </a:r>
            <a:r>
              <a:rPr lang="pt-BR" sz="2400" dirty="0"/>
              <a:t>  Admite-se a impugnação à justificativa, apresentada no prazo de cinco dias a contar de sua publicação, cujo teor deve ser analisado pelo administrador público responsável em até cinco dias da data do respectivo protocolo.  </a:t>
            </a:r>
            <a:endParaRPr lang="pt-BR" sz="2400" dirty="0" smtClean="0"/>
          </a:p>
          <a:p>
            <a:pPr algn="just"/>
            <a:r>
              <a:rPr lang="pt-BR" sz="2400" dirty="0"/>
              <a:t>        </a:t>
            </a:r>
          </a:p>
          <a:p>
            <a:pPr algn="just"/>
            <a:r>
              <a:rPr lang="pt-BR" sz="2400" dirty="0"/>
              <a:t>§ 3</a:t>
            </a:r>
            <a:r>
              <a:rPr lang="pt-BR" sz="2400" u="sng" baseline="30000" dirty="0"/>
              <a:t>o</a:t>
            </a:r>
            <a:r>
              <a:rPr lang="pt-BR" sz="2400" dirty="0"/>
              <a:t> Havendo fundamento na impugnação, será revogado o ato que declarou a dispensa ou considerou inexigível o chamamento público, e será imediatamente iniciado o procedimento para a realização do chamamento público, conforme o caso</a:t>
            </a:r>
            <a:r>
              <a:rPr lang="pt-BR" sz="2400" dirty="0" smtClean="0"/>
              <a:t>.</a:t>
            </a:r>
          </a:p>
          <a:p>
            <a:pPr algn="just"/>
            <a:endParaRPr lang="pt-BR" sz="2400" dirty="0"/>
          </a:p>
          <a:p>
            <a:pPr algn="just"/>
            <a:r>
              <a:rPr lang="pt-BR" sz="2400" dirty="0"/>
              <a:t>§ 4</a:t>
            </a:r>
            <a:r>
              <a:rPr lang="pt-BR" sz="2400" u="sng" baseline="30000" dirty="0"/>
              <a:t>o</a:t>
            </a:r>
            <a:r>
              <a:rPr lang="pt-BR" sz="2400" dirty="0"/>
              <a:t>  A dispensa e a inexigibilidade de chamamento público, bem como o disposto no art. 29, não afastam a aplicação dos demais dispositivos desta Lei.    </a:t>
            </a:r>
          </a:p>
          <a:p>
            <a:pPr algn="just"/>
            <a:endParaRPr lang="pt-BR" sz="2200" dirty="0"/>
          </a:p>
        </p:txBody>
      </p:sp>
    </p:spTree>
    <p:extLst>
      <p:ext uri="{BB962C8B-B14F-4D97-AF65-F5344CB8AC3E}">
        <p14:creationId xmlns:p14="http://schemas.microsoft.com/office/powerpoint/2010/main" val="15458606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755576" y="620688"/>
            <a:ext cx="6842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defRPr/>
            </a:pPr>
            <a:r>
              <a:rPr lang="pt-BR" altLang="pt-BR" sz="4000" b="1" dirty="0" smtClean="0">
                <a:solidFill>
                  <a:schemeClr val="accent1">
                    <a:lumMod val="75000"/>
                  </a:schemeClr>
                </a:solidFill>
                <a:latin typeface="Candara" panose="020E0502030303020204" pitchFamily="34" charset="0"/>
                <a:cs typeface="Arial" panose="020B0604020202020204" pitchFamily="34" charset="0"/>
              </a:rPr>
              <a:t>Aplicação da Lei 13.019/2014</a:t>
            </a:r>
          </a:p>
        </p:txBody>
      </p:sp>
      <p:graphicFrame>
        <p:nvGraphicFramePr>
          <p:cNvPr id="2" name="Diagrama 1"/>
          <p:cNvGraphicFramePr/>
          <p:nvPr/>
        </p:nvGraphicFramePr>
        <p:xfrm>
          <a:off x="755576" y="1844824"/>
          <a:ext cx="796820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Conector reto 6"/>
          <p:cNvCxnSpPr/>
          <p:nvPr/>
        </p:nvCxnSpPr>
        <p:spPr>
          <a:xfrm>
            <a:off x="3563938" y="1989138"/>
            <a:ext cx="2303462" cy="38163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flipV="1">
            <a:off x="3594100" y="1916113"/>
            <a:ext cx="2305050" cy="388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6342063" y="1989138"/>
            <a:ext cx="2305050" cy="38163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flipV="1">
            <a:off x="6311900" y="1916113"/>
            <a:ext cx="2305050" cy="388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ângulo de cantos arredondados 14"/>
          <p:cNvSpPr/>
          <p:nvPr/>
        </p:nvSpPr>
        <p:spPr>
          <a:xfrm>
            <a:off x="6227763" y="6021388"/>
            <a:ext cx="2520950" cy="7207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solidFill>
                  <a:schemeClr val="tx1"/>
                </a:solidFill>
              </a:rPr>
              <a:t>Atenção: o art. 26 da LRF não foi revogado...</a:t>
            </a:r>
          </a:p>
        </p:txBody>
      </p:sp>
    </p:spTree>
    <p:extLst>
      <p:ext uri="{BB962C8B-B14F-4D97-AF65-F5344CB8AC3E}">
        <p14:creationId xmlns:p14="http://schemas.microsoft.com/office/powerpoint/2010/main" val="3954553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tângulo 1"/>
          <p:cNvSpPr>
            <a:spLocks noChangeArrowheads="1"/>
          </p:cNvSpPr>
          <p:nvPr/>
        </p:nvSpPr>
        <p:spPr bwMode="auto">
          <a:xfrm>
            <a:off x="179388" y="998538"/>
            <a:ext cx="4105275" cy="3046412"/>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defRPr/>
            </a:pPr>
            <a:r>
              <a:rPr lang="en-US" altLang="pt-BR" sz="1200" b="1" dirty="0">
                <a:solidFill>
                  <a:srgbClr val="000000"/>
                </a:solidFill>
              </a:rPr>
              <a:t>Lei 4.320/64</a:t>
            </a:r>
          </a:p>
          <a:p>
            <a:pPr>
              <a:defRPr/>
            </a:pPr>
            <a:endParaRPr lang="pt-BR" altLang="pt-BR" sz="1200" b="1" dirty="0">
              <a:solidFill>
                <a:srgbClr val="000000"/>
              </a:solidFill>
            </a:endParaRPr>
          </a:p>
          <a:p>
            <a:pPr algn="just">
              <a:defRPr/>
            </a:pPr>
            <a:r>
              <a:rPr lang="pt-BR" altLang="pt-BR" sz="1200" dirty="0">
                <a:solidFill>
                  <a:srgbClr val="000000"/>
                </a:solidFill>
              </a:rPr>
              <a:t>Art. 16. Fundamentalmente e nos limites das possibilidades financeiras a concessão de subvenções sociais visará </a:t>
            </a:r>
            <a:r>
              <a:rPr lang="pt-BR" altLang="pt-BR" sz="1200" u="sng" dirty="0">
                <a:solidFill>
                  <a:srgbClr val="000000"/>
                </a:solidFill>
              </a:rPr>
              <a:t>a prestação de serviços essenciais de assistência social, médica e educacional,</a:t>
            </a:r>
            <a:r>
              <a:rPr lang="pt-BR" altLang="pt-BR" sz="1200" dirty="0">
                <a:solidFill>
                  <a:srgbClr val="000000"/>
                </a:solidFill>
              </a:rPr>
              <a:t> sempre que a suplementação de recursos de origem privada aplicados a esses objetivos, revelar-se mais econômica.</a:t>
            </a:r>
          </a:p>
          <a:p>
            <a:pPr algn="just">
              <a:defRPr/>
            </a:pPr>
            <a:r>
              <a:rPr lang="pt-BR" altLang="pt-BR" sz="1200" dirty="0">
                <a:solidFill>
                  <a:srgbClr val="000000"/>
                </a:solidFill>
              </a:rPr>
              <a:t>Parágrafo único. O valor das subvenções, sempre que possível, será calculado com base em unidades de serviços efetivamente prestados ou postos à disposição dos interessados obedecidos os padrões mínimos de eficiência previamente fixados.</a:t>
            </a:r>
          </a:p>
          <a:p>
            <a:pPr algn="just">
              <a:defRPr/>
            </a:pPr>
            <a:r>
              <a:rPr lang="pt-BR" altLang="pt-BR" sz="1200" dirty="0">
                <a:solidFill>
                  <a:srgbClr val="000000"/>
                </a:solidFill>
              </a:rPr>
              <a:t>Art. 17. Somente à instituição cujas condições de funcionamento forem julgadas satisfatórias pelos órgãos oficiais de fiscalização serão concedidas subvenções.</a:t>
            </a:r>
          </a:p>
        </p:txBody>
      </p:sp>
      <p:sp>
        <p:nvSpPr>
          <p:cNvPr id="22532" name="Retângulo 1"/>
          <p:cNvSpPr>
            <a:spLocks noChangeArrowheads="1"/>
          </p:cNvSpPr>
          <p:nvPr/>
        </p:nvSpPr>
        <p:spPr bwMode="auto">
          <a:xfrm>
            <a:off x="4572000" y="981075"/>
            <a:ext cx="1990725" cy="24923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defRPr/>
            </a:pPr>
            <a:r>
              <a:rPr lang="en-US" sz="1200" b="1" dirty="0" err="1">
                <a:solidFill>
                  <a:srgbClr val="000000"/>
                </a:solidFill>
              </a:rPr>
              <a:t>Portaria</a:t>
            </a:r>
            <a:r>
              <a:rPr lang="en-US" sz="1200" b="1" dirty="0">
                <a:solidFill>
                  <a:srgbClr val="000000"/>
                </a:solidFill>
              </a:rPr>
              <a:t> STN nº 163/2001</a:t>
            </a:r>
          </a:p>
          <a:p>
            <a:pPr>
              <a:defRPr/>
            </a:pPr>
            <a:endParaRPr lang="pt-BR" sz="1200" b="1" dirty="0">
              <a:solidFill>
                <a:srgbClr val="000000"/>
              </a:solidFill>
            </a:endParaRPr>
          </a:p>
          <a:p>
            <a:pPr>
              <a:defRPr/>
            </a:pPr>
            <a:r>
              <a:rPr lang="pt-BR" sz="1200" u="sng" dirty="0">
                <a:solidFill>
                  <a:srgbClr val="000000"/>
                </a:solidFill>
              </a:rPr>
              <a:t>43 - Subvenções Sociais</a:t>
            </a:r>
          </a:p>
          <a:p>
            <a:pPr algn="just">
              <a:defRPr/>
            </a:pPr>
            <a:r>
              <a:rPr lang="pt-BR" sz="1200" dirty="0">
                <a:solidFill>
                  <a:srgbClr val="000000"/>
                </a:solidFill>
              </a:rPr>
              <a:t>Despesas orçamentárias para cobertura de despesas de </a:t>
            </a:r>
            <a:r>
              <a:rPr lang="pt-BR" sz="1200" u="sng" dirty="0">
                <a:solidFill>
                  <a:srgbClr val="000000"/>
                </a:solidFill>
              </a:rPr>
              <a:t>instituições privadas </a:t>
            </a:r>
            <a:r>
              <a:rPr lang="pt-BR" sz="1200" dirty="0">
                <a:solidFill>
                  <a:srgbClr val="000000"/>
                </a:solidFill>
              </a:rPr>
              <a:t>de caráter </a:t>
            </a:r>
            <a:r>
              <a:rPr lang="pt-BR" sz="1200" u="sng" dirty="0">
                <a:solidFill>
                  <a:srgbClr val="000000"/>
                </a:solidFill>
              </a:rPr>
              <a:t>assistencial ou cultural</a:t>
            </a:r>
            <a:r>
              <a:rPr lang="pt-BR" sz="1200" dirty="0">
                <a:solidFill>
                  <a:srgbClr val="000000"/>
                </a:solidFill>
              </a:rPr>
              <a:t>, </a:t>
            </a:r>
            <a:r>
              <a:rPr lang="pt-BR" sz="1200" u="sng" dirty="0">
                <a:solidFill>
                  <a:srgbClr val="000000"/>
                </a:solidFill>
              </a:rPr>
              <a:t>sem finalidade lucrativa</a:t>
            </a:r>
            <a:r>
              <a:rPr lang="pt-BR" sz="1200" dirty="0">
                <a:solidFill>
                  <a:srgbClr val="000000"/>
                </a:solidFill>
              </a:rPr>
              <a:t>, de acordo com os artigos 16, parágrafo único, e 17 da Lei no 4.320/1964, observado o disposto no art. </a:t>
            </a:r>
            <a:r>
              <a:rPr lang="pt-BR" sz="1200" u="sng" dirty="0">
                <a:solidFill>
                  <a:srgbClr val="000000"/>
                </a:solidFill>
              </a:rPr>
              <a:t>26 da LRF</a:t>
            </a:r>
            <a:r>
              <a:rPr lang="pt-BR" sz="1200" dirty="0">
                <a:solidFill>
                  <a:srgbClr val="000000"/>
                </a:solidFill>
              </a:rPr>
              <a:t>.</a:t>
            </a:r>
          </a:p>
        </p:txBody>
      </p:sp>
      <p:sp>
        <p:nvSpPr>
          <p:cNvPr id="7" name="CaixaDeTexto 1"/>
          <p:cNvSpPr txBox="1">
            <a:spLocks noChangeArrowheads="1"/>
          </p:cNvSpPr>
          <p:nvPr/>
        </p:nvSpPr>
        <p:spPr bwMode="auto">
          <a:xfrm>
            <a:off x="179388" y="4486275"/>
            <a:ext cx="3455987" cy="193992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lvl1pPr>
              <a:defRPr>
                <a:solidFill>
                  <a:schemeClr val="bg1"/>
                </a:solidFill>
                <a:latin typeface="Arial" charset="0"/>
                <a:cs typeface="Arial" charset="0"/>
              </a:defRPr>
            </a:lvl1pPr>
            <a:lvl2pPr marL="742950" indent="-285750">
              <a:defRPr>
                <a:solidFill>
                  <a:schemeClr val="bg1"/>
                </a:solidFill>
                <a:latin typeface="Arial" charset="0"/>
                <a:cs typeface="Arial" charset="0"/>
              </a:defRPr>
            </a:lvl2pPr>
            <a:lvl3pPr marL="1143000" indent="-228600">
              <a:defRPr>
                <a:solidFill>
                  <a:schemeClr val="bg1"/>
                </a:solidFill>
                <a:latin typeface="Arial" charset="0"/>
                <a:cs typeface="Arial" charset="0"/>
              </a:defRPr>
            </a:lvl3pPr>
            <a:lvl4pPr marL="1600200" indent="-228600">
              <a:defRPr>
                <a:solidFill>
                  <a:schemeClr val="bg1"/>
                </a:solidFill>
                <a:latin typeface="Arial" charset="0"/>
                <a:cs typeface="Arial" charset="0"/>
              </a:defRPr>
            </a:lvl4pPr>
            <a:lvl5pPr marL="2057400" indent="-228600">
              <a:defRPr>
                <a:solidFill>
                  <a:schemeClr val="bg1"/>
                </a:solidFill>
                <a:latin typeface="Arial" charset="0"/>
                <a:cs typeface="Arial" charset="0"/>
              </a:defRPr>
            </a:lvl5pPr>
            <a:lvl6pPr marL="2514600" indent="-228600" eaLnBrk="0" fontAlgn="base" hangingPunct="0">
              <a:spcBef>
                <a:spcPct val="0"/>
              </a:spcBef>
              <a:spcAft>
                <a:spcPct val="0"/>
              </a:spcAft>
              <a:defRPr>
                <a:solidFill>
                  <a:schemeClr val="bg1"/>
                </a:solidFill>
                <a:latin typeface="Arial" charset="0"/>
                <a:cs typeface="Arial" charset="0"/>
              </a:defRPr>
            </a:lvl6pPr>
            <a:lvl7pPr marL="2971800" indent="-228600" eaLnBrk="0" fontAlgn="base" hangingPunct="0">
              <a:spcBef>
                <a:spcPct val="0"/>
              </a:spcBef>
              <a:spcAft>
                <a:spcPct val="0"/>
              </a:spcAft>
              <a:defRPr>
                <a:solidFill>
                  <a:schemeClr val="bg1"/>
                </a:solidFill>
                <a:latin typeface="Arial" charset="0"/>
                <a:cs typeface="Arial" charset="0"/>
              </a:defRPr>
            </a:lvl7pPr>
            <a:lvl8pPr marL="3429000" indent="-228600" eaLnBrk="0" fontAlgn="base" hangingPunct="0">
              <a:spcBef>
                <a:spcPct val="0"/>
              </a:spcBef>
              <a:spcAft>
                <a:spcPct val="0"/>
              </a:spcAft>
              <a:defRPr>
                <a:solidFill>
                  <a:schemeClr val="bg1"/>
                </a:solidFill>
                <a:latin typeface="Arial" charset="0"/>
                <a:cs typeface="Arial" charset="0"/>
              </a:defRPr>
            </a:lvl8pPr>
            <a:lvl9pPr marL="3886200" indent="-228600" eaLnBrk="0" fontAlgn="base" hangingPunct="0">
              <a:spcBef>
                <a:spcPct val="0"/>
              </a:spcBef>
              <a:spcAft>
                <a:spcPct val="0"/>
              </a:spcAft>
              <a:defRPr>
                <a:solidFill>
                  <a:schemeClr val="bg1"/>
                </a:solidFill>
                <a:latin typeface="Arial" charset="0"/>
                <a:cs typeface="Arial" charset="0"/>
              </a:defRPr>
            </a:lvl9pPr>
          </a:lstStyle>
          <a:p>
            <a:pPr>
              <a:defRPr/>
            </a:pPr>
            <a:r>
              <a:rPr lang="en-US" sz="1200" dirty="0" err="1" smtClean="0">
                <a:solidFill>
                  <a:srgbClr val="000000"/>
                </a:solidFill>
              </a:rPr>
              <a:t>Portaria</a:t>
            </a:r>
            <a:r>
              <a:rPr lang="en-US" sz="1200" dirty="0" smtClean="0">
                <a:solidFill>
                  <a:srgbClr val="000000"/>
                </a:solidFill>
              </a:rPr>
              <a:t> STN nº 163/2001</a:t>
            </a:r>
          </a:p>
          <a:p>
            <a:pPr>
              <a:defRPr/>
            </a:pPr>
            <a:endParaRPr lang="en-US" sz="1200" dirty="0" smtClean="0">
              <a:solidFill>
                <a:srgbClr val="000000"/>
              </a:solidFill>
            </a:endParaRPr>
          </a:p>
          <a:p>
            <a:pPr>
              <a:defRPr/>
            </a:pPr>
            <a:r>
              <a:rPr lang="pt-BR" sz="1200" dirty="0" smtClean="0">
                <a:solidFill>
                  <a:srgbClr val="000000"/>
                </a:solidFill>
              </a:rPr>
              <a:t>41 - Contribuições </a:t>
            </a:r>
          </a:p>
          <a:p>
            <a:pPr algn="just">
              <a:defRPr/>
            </a:pPr>
            <a:r>
              <a:rPr lang="pt-BR" sz="1200" dirty="0" smtClean="0">
                <a:solidFill>
                  <a:srgbClr val="000000"/>
                </a:solidFill>
              </a:rPr>
              <a:t>Despesas orçamentárias às quais </a:t>
            </a:r>
            <a:r>
              <a:rPr lang="pt-BR" sz="1200" u="sng" dirty="0" smtClean="0">
                <a:solidFill>
                  <a:srgbClr val="000000"/>
                </a:solidFill>
              </a:rPr>
              <a:t>não correspondam contraprestação direta em bens e serviços </a:t>
            </a:r>
            <a:r>
              <a:rPr lang="pt-BR" sz="1200" dirty="0" smtClean="0">
                <a:solidFill>
                  <a:srgbClr val="000000"/>
                </a:solidFill>
              </a:rPr>
              <a:t>e não sejam reembolsáveis pelo recebedor, inclusive as destinadas a atender a despesas de manutenção de outras entidades de direito público ou privado, observado o disposto na legislação vigente. </a:t>
            </a:r>
          </a:p>
        </p:txBody>
      </p:sp>
      <p:sp>
        <p:nvSpPr>
          <p:cNvPr id="8" name="Retângulo 2"/>
          <p:cNvSpPr>
            <a:spLocks noChangeArrowheads="1"/>
          </p:cNvSpPr>
          <p:nvPr/>
        </p:nvSpPr>
        <p:spPr bwMode="auto">
          <a:xfrm>
            <a:off x="3971925" y="4365625"/>
            <a:ext cx="2590800" cy="21224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1200" dirty="0" err="1">
                <a:solidFill>
                  <a:srgbClr val="000000"/>
                </a:solidFill>
              </a:rPr>
              <a:t>Portaria</a:t>
            </a:r>
            <a:r>
              <a:rPr lang="en-US" sz="1200" dirty="0">
                <a:solidFill>
                  <a:srgbClr val="000000"/>
                </a:solidFill>
              </a:rPr>
              <a:t> STN nº 163/2001</a:t>
            </a:r>
          </a:p>
          <a:p>
            <a:pPr>
              <a:defRPr/>
            </a:pPr>
            <a:endParaRPr lang="pt-BR" sz="1200" dirty="0">
              <a:solidFill>
                <a:srgbClr val="000000"/>
              </a:solidFill>
            </a:endParaRPr>
          </a:p>
          <a:p>
            <a:pPr>
              <a:defRPr/>
            </a:pPr>
            <a:r>
              <a:rPr lang="pt-BR" sz="1200" dirty="0">
                <a:solidFill>
                  <a:srgbClr val="000000"/>
                </a:solidFill>
              </a:rPr>
              <a:t>42 - Auxílios</a:t>
            </a:r>
          </a:p>
          <a:p>
            <a:pPr algn="just">
              <a:defRPr/>
            </a:pPr>
            <a:r>
              <a:rPr lang="pt-BR" sz="1200" dirty="0">
                <a:solidFill>
                  <a:srgbClr val="000000"/>
                </a:solidFill>
              </a:rPr>
              <a:t>Despesas orçamentárias destinadas a atender a despesas de investimentos ou inversões financeiras de outras esferas de governo </a:t>
            </a:r>
            <a:r>
              <a:rPr lang="pt-BR" sz="1200" u="sng" dirty="0">
                <a:solidFill>
                  <a:srgbClr val="000000"/>
                </a:solidFill>
              </a:rPr>
              <a:t>ou de entidades privadas sem fins lucrativos</a:t>
            </a:r>
            <a:r>
              <a:rPr lang="pt-BR" sz="1200" dirty="0">
                <a:solidFill>
                  <a:srgbClr val="000000"/>
                </a:solidFill>
              </a:rPr>
              <a:t>, observado, respectivamente, o disposto nos artigos 25 e 26 da Lei Complementar no 101/2000.</a:t>
            </a:r>
          </a:p>
        </p:txBody>
      </p:sp>
      <p:sp>
        <p:nvSpPr>
          <p:cNvPr id="9" name="Retângulo 8"/>
          <p:cNvSpPr/>
          <p:nvPr/>
        </p:nvSpPr>
        <p:spPr>
          <a:xfrm>
            <a:off x="250428" y="116632"/>
            <a:ext cx="8427307" cy="584775"/>
          </a:xfrm>
          <a:prstGeom prst="rect">
            <a:avLst/>
          </a:prstGeom>
          <a:noFill/>
        </p:spPr>
        <p:txBody>
          <a:bodyPr wrap="none">
            <a:spAutoFit/>
          </a:bodyPr>
          <a:lstStyle/>
          <a:p>
            <a:pPr algn="ctr">
              <a:defRPr/>
            </a:pPr>
            <a:r>
              <a:rPr lang="pt-BR"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Classificação Orçamentária e a Lei 13.019</a:t>
            </a:r>
          </a:p>
        </p:txBody>
      </p:sp>
      <p:sp>
        <p:nvSpPr>
          <p:cNvPr id="3" name="Seta para a esquerda 2"/>
          <p:cNvSpPr/>
          <p:nvPr/>
        </p:nvSpPr>
        <p:spPr>
          <a:xfrm>
            <a:off x="6732240" y="1399170"/>
            <a:ext cx="2232248" cy="1656184"/>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t>Lei 13019/2014</a:t>
            </a:r>
            <a:endParaRPr lang="pt-BR" dirty="0"/>
          </a:p>
        </p:txBody>
      </p:sp>
      <p:sp>
        <p:nvSpPr>
          <p:cNvPr id="5" name="Seta para a esquerda 4"/>
          <p:cNvSpPr/>
          <p:nvPr/>
        </p:nvSpPr>
        <p:spPr>
          <a:xfrm>
            <a:off x="6732240" y="4449007"/>
            <a:ext cx="2232248" cy="155704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smtClean="0"/>
              <a:t>LC 101/2000</a:t>
            </a:r>
            <a:endParaRPr lang="pt-BR" dirty="0"/>
          </a:p>
        </p:txBody>
      </p:sp>
    </p:spTree>
    <p:extLst>
      <p:ext uri="{BB962C8B-B14F-4D97-AF65-F5344CB8AC3E}">
        <p14:creationId xmlns:p14="http://schemas.microsoft.com/office/powerpoint/2010/main" val="3502325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91179"/>
            <a:ext cx="8229600" cy="936104"/>
          </a:xfrm>
        </p:spPr>
        <p:txBody>
          <a:bodyPr/>
          <a:lstStyle/>
          <a:p>
            <a:r>
              <a:rPr lang="pt-BR" dirty="0" smtClean="0">
                <a:solidFill>
                  <a:schemeClr val="accent2"/>
                </a:solidFill>
              </a:rPr>
              <a:t>Objetivo da Lei 13.019</a:t>
            </a:r>
            <a:endParaRPr lang="pt-BR" dirty="0">
              <a:solidFill>
                <a:schemeClr val="accent2"/>
              </a:solidFill>
            </a:endParaRPr>
          </a:p>
        </p:txBody>
      </p:sp>
      <p:sp>
        <p:nvSpPr>
          <p:cNvPr id="3" name="Espaço Reservado para Conteúdo 2"/>
          <p:cNvSpPr>
            <a:spLocks noGrp="1"/>
          </p:cNvSpPr>
          <p:nvPr>
            <p:ph idx="1"/>
          </p:nvPr>
        </p:nvSpPr>
        <p:spPr>
          <a:xfrm>
            <a:off x="323527" y="1556792"/>
            <a:ext cx="5760641" cy="4176464"/>
          </a:xfrm>
        </p:spPr>
        <p:txBody>
          <a:bodyPr>
            <a:noAutofit/>
          </a:bodyPr>
          <a:lstStyle/>
          <a:p>
            <a:pPr marL="0" indent="0">
              <a:buNone/>
            </a:pPr>
            <a:r>
              <a:rPr lang="pt-BR" sz="2200" dirty="0">
                <a:solidFill>
                  <a:srgbClr val="000000"/>
                </a:solidFill>
                <a:latin typeface="Arial"/>
              </a:rPr>
              <a:t>Art. 1</a:t>
            </a:r>
            <a:r>
              <a:rPr lang="pt-BR" sz="2200" u="sng" baseline="30000" dirty="0">
                <a:solidFill>
                  <a:srgbClr val="000000"/>
                </a:solidFill>
                <a:latin typeface="Arial"/>
              </a:rPr>
              <a:t>o</a:t>
            </a:r>
            <a:r>
              <a:rPr lang="pt-BR" sz="2200" dirty="0">
                <a:solidFill>
                  <a:srgbClr val="000000"/>
                </a:solidFill>
                <a:latin typeface="Arial"/>
              </a:rPr>
              <a:t>  Esta Lei institui normas gerais para as </a:t>
            </a:r>
            <a:r>
              <a:rPr lang="pt-BR" sz="2200" u="sng" dirty="0">
                <a:solidFill>
                  <a:srgbClr val="000000"/>
                </a:solidFill>
                <a:latin typeface="Arial"/>
              </a:rPr>
              <a:t>parcerias</a:t>
            </a:r>
            <a:r>
              <a:rPr lang="pt-BR" sz="2200" dirty="0">
                <a:solidFill>
                  <a:srgbClr val="000000"/>
                </a:solidFill>
                <a:latin typeface="Arial"/>
              </a:rPr>
              <a:t> entre a </a:t>
            </a:r>
            <a:r>
              <a:rPr lang="pt-BR" sz="2200" u="sng" dirty="0">
                <a:solidFill>
                  <a:srgbClr val="000000"/>
                </a:solidFill>
                <a:latin typeface="Arial"/>
              </a:rPr>
              <a:t>administração pública </a:t>
            </a:r>
            <a:r>
              <a:rPr lang="pt-BR" sz="2200" dirty="0">
                <a:solidFill>
                  <a:srgbClr val="000000"/>
                </a:solidFill>
                <a:latin typeface="Arial"/>
              </a:rPr>
              <a:t>e </a:t>
            </a:r>
            <a:r>
              <a:rPr lang="pt-BR" sz="2200" u="sng" dirty="0">
                <a:solidFill>
                  <a:srgbClr val="000000"/>
                </a:solidFill>
                <a:latin typeface="Arial"/>
              </a:rPr>
              <a:t>organizações da sociedade civil</a:t>
            </a:r>
            <a:r>
              <a:rPr lang="pt-BR" sz="2200" dirty="0">
                <a:solidFill>
                  <a:srgbClr val="000000"/>
                </a:solidFill>
                <a:latin typeface="Arial"/>
              </a:rPr>
              <a:t>, em regime de mútua cooperação, para a consecução de finalidades de </a:t>
            </a:r>
            <a:r>
              <a:rPr lang="pt-BR" sz="2200" u="sng" dirty="0">
                <a:solidFill>
                  <a:srgbClr val="000000"/>
                </a:solidFill>
                <a:latin typeface="Arial"/>
              </a:rPr>
              <a:t>interesse público e recíproco</a:t>
            </a:r>
            <a:r>
              <a:rPr lang="pt-BR" sz="2200" dirty="0">
                <a:solidFill>
                  <a:srgbClr val="000000"/>
                </a:solidFill>
                <a:latin typeface="Arial"/>
              </a:rPr>
              <a:t>, mediante a execução de atividades ou de projetos previamente estabelecidos em planos de trabalho inseridos em </a:t>
            </a:r>
            <a:r>
              <a:rPr lang="pt-BR" sz="2200" u="sng" dirty="0">
                <a:solidFill>
                  <a:srgbClr val="000000"/>
                </a:solidFill>
                <a:latin typeface="Arial"/>
              </a:rPr>
              <a:t>termos de colaboração</a:t>
            </a:r>
            <a:r>
              <a:rPr lang="pt-BR" sz="2200" dirty="0">
                <a:solidFill>
                  <a:srgbClr val="000000"/>
                </a:solidFill>
                <a:latin typeface="Arial"/>
              </a:rPr>
              <a:t>, em </a:t>
            </a:r>
            <a:r>
              <a:rPr lang="pt-BR" sz="2200" u="sng" dirty="0">
                <a:solidFill>
                  <a:srgbClr val="000000"/>
                </a:solidFill>
                <a:latin typeface="Arial"/>
              </a:rPr>
              <a:t>termos de fomento</a:t>
            </a:r>
            <a:r>
              <a:rPr lang="pt-BR" sz="2200" dirty="0">
                <a:solidFill>
                  <a:srgbClr val="000000"/>
                </a:solidFill>
                <a:latin typeface="Arial"/>
              </a:rPr>
              <a:t> ou em </a:t>
            </a:r>
            <a:r>
              <a:rPr lang="pt-BR" sz="2200" u="sng" dirty="0">
                <a:solidFill>
                  <a:srgbClr val="000000"/>
                </a:solidFill>
                <a:latin typeface="Arial"/>
              </a:rPr>
              <a:t>acordos de cooperação</a:t>
            </a:r>
            <a:r>
              <a:rPr lang="pt-BR" sz="2200" dirty="0">
                <a:solidFill>
                  <a:srgbClr val="000000"/>
                </a:solidFill>
                <a:latin typeface="Arial"/>
              </a:rPr>
              <a:t>. </a:t>
            </a:r>
            <a:endParaRPr lang="pt-BR" sz="2200" dirty="0"/>
          </a:p>
        </p:txBody>
      </p:sp>
      <p:pic>
        <p:nvPicPr>
          <p:cNvPr id="2050" name="Picture 2" descr="C:\Users\Alexandre-pc\Desktop\calendari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477" y="4077071"/>
            <a:ext cx="2387678" cy="195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01682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1000289" y="451550"/>
            <a:ext cx="7416582" cy="646331"/>
          </a:xfrm>
          <a:prstGeom prst="rect">
            <a:avLst/>
          </a:prstGeom>
          <a:noFill/>
        </p:spPr>
        <p:txBody>
          <a:bodyPr wrap="none">
            <a:spAutoFit/>
          </a:bodyPr>
          <a:lstStyle/>
          <a:p>
            <a:pPr algn="ctr">
              <a:spcAft>
                <a:spcPts val="600"/>
              </a:spcAft>
              <a:buClr>
                <a:schemeClr val="accent2"/>
              </a:buClr>
            </a:pPr>
            <a:r>
              <a:rPr lang="pt-BR" sz="3600" b="1" dirty="0"/>
              <a:t>Edital de Chamamento Público </a:t>
            </a:r>
            <a:r>
              <a:rPr lang="pt-BR" sz="3600" b="1" dirty="0" smtClean="0"/>
              <a:t> </a:t>
            </a:r>
            <a:r>
              <a:rPr lang="pt-BR" sz="1400" b="1" dirty="0"/>
              <a:t>Art. 24</a:t>
            </a:r>
          </a:p>
        </p:txBody>
      </p:sp>
      <p:sp>
        <p:nvSpPr>
          <p:cNvPr id="9" name="Espaço Reservado para Conteúdo 2"/>
          <p:cNvSpPr>
            <a:spLocks noGrp="1"/>
          </p:cNvSpPr>
          <p:nvPr>
            <p:ph idx="1"/>
          </p:nvPr>
        </p:nvSpPr>
        <p:spPr>
          <a:xfrm>
            <a:off x="457201" y="1379909"/>
            <a:ext cx="8219255" cy="5217443"/>
          </a:xfrm>
        </p:spPr>
        <p:txBody>
          <a:bodyPr>
            <a:noAutofit/>
          </a:bodyPr>
          <a:lstStyle/>
          <a:p>
            <a:pPr marL="457200" indent="-457200">
              <a:spcAft>
                <a:spcPts val="600"/>
              </a:spcAft>
              <a:buClr>
                <a:schemeClr val="accent2"/>
              </a:buClr>
              <a:buAutoNum type="arabicPeriod"/>
            </a:pPr>
            <a:r>
              <a:rPr lang="pt-BR" sz="2200" dirty="0" smtClean="0">
                <a:solidFill>
                  <a:schemeClr val="tx1"/>
                </a:solidFill>
              </a:rPr>
              <a:t>Programação Orçamentária;</a:t>
            </a:r>
          </a:p>
          <a:p>
            <a:pPr marL="457200" indent="-457200">
              <a:spcAft>
                <a:spcPts val="600"/>
              </a:spcAft>
              <a:buClr>
                <a:schemeClr val="accent2"/>
              </a:buClr>
              <a:buAutoNum type="arabicPeriod"/>
            </a:pPr>
            <a:r>
              <a:rPr lang="pt-BR" sz="2200" dirty="0" smtClean="0">
                <a:solidFill>
                  <a:schemeClr val="tx1"/>
                </a:solidFill>
              </a:rPr>
              <a:t>Objeto da Parceria;</a:t>
            </a:r>
          </a:p>
          <a:p>
            <a:pPr marL="457200" indent="-457200">
              <a:spcAft>
                <a:spcPts val="600"/>
              </a:spcAft>
              <a:buClr>
                <a:schemeClr val="accent2"/>
              </a:buClr>
              <a:buFont typeface="Arial" pitchFamily="34" charset="0"/>
              <a:buAutoNum type="arabicPeriod"/>
            </a:pPr>
            <a:r>
              <a:rPr lang="pt-BR" sz="2200" dirty="0">
                <a:solidFill>
                  <a:schemeClr val="tx1"/>
                </a:solidFill>
              </a:rPr>
              <a:t>as datas, os prazos, as condições, o local e a forma de apresentação das propostas;</a:t>
            </a:r>
          </a:p>
          <a:p>
            <a:pPr marL="457200" indent="-457200">
              <a:spcAft>
                <a:spcPts val="600"/>
              </a:spcAft>
              <a:buClr>
                <a:schemeClr val="accent2"/>
              </a:buClr>
              <a:buFont typeface="Arial" pitchFamily="34" charset="0"/>
              <a:buAutoNum type="arabicPeriod"/>
            </a:pPr>
            <a:r>
              <a:rPr lang="pt-BR" sz="2200" dirty="0">
                <a:solidFill>
                  <a:schemeClr val="tx1"/>
                </a:solidFill>
              </a:rPr>
              <a:t>as datas e os critérios de seleção e julgamento das </a:t>
            </a:r>
            <a:r>
              <a:rPr lang="pt-BR" sz="2200" dirty="0" smtClean="0">
                <a:solidFill>
                  <a:schemeClr val="tx1"/>
                </a:solidFill>
              </a:rPr>
              <a:t>propostas;</a:t>
            </a:r>
          </a:p>
          <a:p>
            <a:pPr marL="457200" indent="-457200">
              <a:spcAft>
                <a:spcPts val="600"/>
              </a:spcAft>
              <a:buClr>
                <a:schemeClr val="accent2"/>
              </a:buClr>
              <a:buFont typeface="Arial" pitchFamily="34" charset="0"/>
              <a:buAutoNum type="arabicPeriod"/>
            </a:pPr>
            <a:r>
              <a:rPr lang="pt-BR" sz="2200" dirty="0" smtClean="0">
                <a:solidFill>
                  <a:schemeClr val="tx1"/>
                </a:solidFill>
              </a:rPr>
              <a:t>valor </a:t>
            </a:r>
            <a:r>
              <a:rPr lang="pt-BR" sz="2200" dirty="0">
                <a:solidFill>
                  <a:schemeClr val="tx1"/>
                </a:solidFill>
              </a:rPr>
              <a:t>previsto para realização do objeto; </a:t>
            </a:r>
          </a:p>
          <a:p>
            <a:pPr marL="457200" indent="-457200">
              <a:spcAft>
                <a:spcPts val="600"/>
              </a:spcAft>
              <a:buClr>
                <a:schemeClr val="accent2"/>
              </a:buClr>
              <a:buFont typeface="Arial" pitchFamily="34" charset="0"/>
              <a:buAutoNum type="arabicPeriod"/>
            </a:pPr>
            <a:r>
              <a:rPr lang="pt-BR" sz="2200" dirty="0" smtClean="0">
                <a:solidFill>
                  <a:schemeClr val="tx1"/>
                </a:solidFill>
              </a:rPr>
              <a:t>as </a:t>
            </a:r>
            <a:r>
              <a:rPr lang="pt-BR" sz="2200" dirty="0">
                <a:solidFill>
                  <a:schemeClr val="tx1"/>
                </a:solidFill>
              </a:rPr>
              <a:t>condições para interposição de recurso administrativo;   </a:t>
            </a:r>
          </a:p>
          <a:p>
            <a:pPr marL="457200" indent="-457200">
              <a:spcAft>
                <a:spcPts val="600"/>
              </a:spcAft>
              <a:buClr>
                <a:schemeClr val="accent2"/>
              </a:buClr>
              <a:buFont typeface="Arial" pitchFamily="34" charset="0"/>
              <a:buAutoNum type="arabicPeriod"/>
            </a:pPr>
            <a:r>
              <a:rPr lang="pt-BR" sz="2200" dirty="0">
                <a:solidFill>
                  <a:schemeClr val="tx1"/>
                </a:solidFill>
              </a:rPr>
              <a:t>a minuta do instrumento por meio do qual será celebrada a </a:t>
            </a:r>
            <a:r>
              <a:rPr lang="pt-BR" sz="2200" dirty="0" smtClean="0">
                <a:solidFill>
                  <a:schemeClr val="tx1"/>
                </a:solidFill>
              </a:rPr>
              <a:t>parceria</a:t>
            </a:r>
            <a:r>
              <a:rPr lang="pt-BR" sz="2200" dirty="0">
                <a:solidFill>
                  <a:schemeClr val="tx1"/>
                </a:solidFill>
              </a:rPr>
              <a:t>.</a:t>
            </a:r>
          </a:p>
        </p:txBody>
      </p:sp>
    </p:spTree>
    <p:extLst>
      <p:ext uri="{BB962C8B-B14F-4D97-AF65-F5344CB8AC3E}">
        <p14:creationId xmlns:p14="http://schemas.microsoft.com/office/powerpoint/2010/main" val="2719480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1000289" y="451550"/>
            <a:ext cx="7416582" cy="646331"/>
          </a:xfrm>
          <a:prstGeom prst="rect">
            <a:avLst/>
          </a:prstGeom>
          <a:noFill/>
        </p:spPr>
        <p:txBody>
          <a:bodyPr wrap="none">
            <a:spAutoFit/>
          </a:bodyPr>
          <a:lstStyle/>
          <a:p>
            <a:pPr algn="ctr">
              <a:spcAft>
                <a:spcPts val="600"/>
              </a:spcAft>
              <a:buClr>
                <a:schemeClr val="accent2"/>
              </a:buClr>
            </a:pPr>
            <a:r>
              <a:rPr lang="pt-BR" sz="3600" b="1" dirty="0"/>
              <a:t>Edital de Chamamento Público </a:t>
            </a:r>
            <a:r>
              <a:rPr lang="pt-BR" sz="3600" b="1" dirty="0" smtClean="0"/>
              <a:t> </a:t>
            </a:r>
            <a:r>
              <a:rPr lang="pt-BR" sz="1400" b="1" dirty="0"/>
              <a:t>Art. 24</a:t>
            </a:r>
          </a:p>
        </p:txBody>
      </p:sp>
      <p:sp>
        <p:nvSpPr>
          <p:cNvPr id="9" name="Espaço Reservado para Conteúdo 2"/>
          <p:cNvSpPr>
            <a:spLocks noGrp="1"/>
          </p:cNvSpPr>
          <p:nvPr>
            <p:ph idx="1"/>
          </p:nvPr>
        </p:nvSpPr>
        <p:spPr>
          <a:xfrm>
            <a:off x="457201" y="1379909"/>
            <a:ext cx="8219255" cy="5217443"/>
          </a:xfrm>
        </p:spPr>
        <p:txBody>
          <a:bodyPr>
            <a:noAutofit/>
          </a:bodyPr>
          <a:lstStyle/>
          <a:p>
            <a:pPr marL="0" indent="0">
              <a:spcAft>
                <a:spcPts val="600"/>
              </a:spcAft>
              <a:buClr>
                <a:schemeClr val="accent2"/>
              </a:buClr>
              <a:buNone/>
            </a:pPr>
            <a:r>
              <a:rPr lang="pt-BR" sz="2200" dirty="0" smtClean="0">
                <a:solidFill>
                  <a:srgbClr val="FF0000"/>
                </a:solidFill>
              </a:rPr>
              <a:t>8. </a:t>
            </a:r>
            <a:r>
              <a:rPr lang="pt-BR" sz="2200" dirty="0" smtClean="0">
                <a:solidFill>
                  <a:schemeClr val="tx1"/>
                </a:solidFill>
              </a:rPr>
              <a:t>Chamamento exclusivo para entidades do município/delimitação do território;</a:t>
            </a:r>
          </a:p>
          <a:p>
            <a:pPr marL="0" indent="0">
              <a:spcAft>
                <a:spcPts val="600"/>
              </a:spcAft>
              <a:buClr>
                <a:schemeClr val="accent2"/>
              </a:buClr>
              <a:buNone/>
            </a:pPr>
            <a:r>
              <a:rPr lang="pt-BR" sz="2200" dirty="0" smtClean="0">
                <a:solidFill>
                  <a:srgbClr val="FF0000"/>
                </a:solidFill>
              </a:rPr>
              <a:t>9. </a:t>
            </a:r>
            <a:r>
              <a:rPr lang="pt-BR" sz="2200" dirty="0" smtClean="0">
                <a:solidFill>
                  <a:schemeClr val="tx1"/>
                </a:solidFill>
              </a:rPr>
              <a:t>Prazo publicidade: mínimo 30 dias; Art. 26</a:t>
            </a:r>
          </a:p>
          <a:p>
            <a:pPr marL="0" indent="0">
              <a:spcAft>
                <a:spcPts val="600"/>
              </a:spcAft>
              <a:buClr>
                <a:schemeClr val="accent2"/>
              </a:buClr>
              <a:buNone/>
            </a:pPr>
            <a:r>
              <a:rPr lang="pt-BR" sz="2200" dirty="0" smtClean="0">
                <a:solidFill>
                  <a:srgbClr val="FF0000"/>
                </a:solidFill>
              </a:rPr>
              <a:t>10. </a:t>
            </a:r>
            <a:r>
              <a:rPr lang="pt-BR" sz="2200" dirty="0" smtClean="0">
                <a:solidFill>
                  <a:schemeClr val="tx1"/>
                </a:solidFill>
              </a:rPr>
              <a:t>Adequação da proposta aos objetivos do programa como critério de julgamento; art. 27</a:t>
            </a:r>
          </a:p>
          <a:p>
            <a:pPr marL="0" indent="0">
              <a:spcAft>
                <a:spcPts val="600"/>
              </a:spcAft>
              <a:buClr>
                <a:schemeClr val="accent2"/>
              </a:buClr>
              <a:buNone/>
            </a:pPr>
            <a:r>
              <a:rPr lang="pt-BR" sz="2200" dirty="0" smtClean="0">
                <a:solidFill>
                  <a:srgbClr val="FF0000"/>
                </a:solidFill>
              </a:rPr>
              <a:t>11.</a:t>
            </a:r>
            <a:r>
              <a:rPr lang="pt-BR" sz="2200" dirty="0" smtClean="0">
                <a:solidFill>
                  <a:schemeClr val="tx1"/>
                </a:solidFill>
              </a:rPr>
              <a:t> Comissão de seleção ou </a:t>
            </a:r>
            <a:r>
              <a:rPr lang="pt-BR" sz="2200" b="1" dirty="0" smtClean="0">
                <a:solidFill>
                  <a:schemeClr val="tx1"/>
                </a:solidFill>
              </a:rPr>
              <a:t>conselho gestor</a:t>
            </a:r>
            <a:r>
              <a:rPr lang="pt-BR" sz="2200" dirty="0" smtClean="0">
                <a:solidFill>
                  <a:schemeClr val="tx1"/>
                </a:solidFill>
              </a:rPr>
              <a:t>; </a:t>
            </a:r>
          </a:p>
          <a:p>
            <a:pPr marL="0" indent="0">
              <a:spcAft>
                <a:spcPts val="600"/>
              </a:spcAft>
              <a:buClr>
                <a:schemeClr val="accent2"/>
              </a:buClr>
              <a:buNone/>
            </a:pPr>
            <a:r>
              <a:rPr lang="pt-BR" sz="2200" dirty="0" smtClean="0">
                <a:solidFill>
                  <a:srgbClr val="FF0000"/>
                </a:solidFill>
              </a:rPr>
              <a:t>12. </a:t>
            </a:r>
            <a:r>
              <a:rPr lang="pt-BR" sz="2200" dirty="0" smtClean="0">
                <a:solidFill>
                  <a:schemeClr val="tx1"/>
                </a:solidFill>
              </a:rPr>
              <a:t>Primeiro, etapa competitiva e ordem das propostas; </a:t>
            </a:r>
            <a:r>
              <a:rPr lang="pt-BR" sz="2200" dirty="0">
                <a:solidFill>
                  <a:schemeClr val="tx1"/>
                </a:solidFill>
              </a:rPr>
              <a:t>Segundo, </a:t>
            </a:r>
            <a:r>
              <a:rPr lang="pt-BR" sz="2200" dirty="0" smtClean="0">
                <a:solidFill>
                  <a:schemeClr val="tx1"/>
                </a:solidFill>
              </a:rPr>
              <a:t>verificação </a:t>
            </a:r>
            <a:r>
              <a:rPr lang="pt-BR" sz="2200" dirty="0">
                <a:solidFill>
                  <a:schemeClr val="tx1"/>
                </a:solidFill>
              </a:rPr>
              <a:t>dos </a:t>
            </a:r>
            <a:r>
              <a:rPr lang="pt-BR" sz="2200" dirty="0" smtClean="0">
                <a:solidFill>
                  <a:schemeClr val="tx1"/>
                </a:solidFill>
              </a:rPr>
              <a:t>documentos.</a:t>
            </a:r>
            <a:endParaRPr lang="pt-BR" sz="2200" dirty="0">
              <a:solidFill>
                <a:schemeClr val="tx1"/>
              </a:solidFill>
            </a:endParaRPr>
          </a:p>
        </p:txBody>
      </p:sp>
    </p:spTree>
    <p:extLst>
      <p:ext uri="{BB962C8B-B14F-4D97-AF65-F5344CB8AC3E}">
        <p14:creationId xmlns:p14="http://schemas.microsoft.com/office/powerpoint/2010/main" val="20919885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627059" y="143206"/>
            <a:ext cx="8163069" cy="646331"/>
          </a:xfrm>
          <a:prstGeom prst="rect">
            <a:avLst/>
          </a:prstGeom>
          <a:noFill/>
        </p:spPr>
        <p:txBody>
          <a:bodyPr wrap="none">
            <a:spAutoFit/>
          </a:bodyPr>
          <a:lstStyle/>
          <a:p>
            <a:pPr algn="ctr">
              <a:spcAft>
                <a:spcPts val="600"/>
              </a:spcAft>
              <a:buClr>
                <a:schemeClr val="accent2"/>
              </a:buClr>
            </a:pPr>
            <a:r>
              <a:rPr lang="pt-BR" sz="3600" b="1" dirty="0" smtClean="0"/>
              <a:t>Responsabilidade pelos Pareceres  </a:t>
            </a:r>
            <a:r>
              <a:rPr lang="pt-BR" sz="1400" b="1" dirty="0"/>
              <a:t>Art. </a:t>
            </a:r>
            <a:r>
              <a:rPr lang="pt-BR" sz="1400" b="1" dirty="0" smtClean="0"/>
              <a:t>35</a:t>
            </a:r>
            <a:endParaRPr lang="pt-BR" sz="1400" b="1" dirty="0"/>
          </a:p>
        </p:txBody>
      </p:sp>
      <p:grpSp>
        <p:nvGrpSpPr>
          <p:cNvPr id="7" name="Grupo 6"/>
          <p:cNvGrpSpPr/>
          <p:nvPr/>
        </p:nvGrpSpPr>
        <p:grpSpPr>
          <a:xfrm>
            <a:off x="3635896" y="1597445"/>
            <a:ext cx="1950698" cy="3663110"/>
            <a:chOff x="1145239" y="1033185"/>
            <a:chExt cx="1950698" cy="3663110"/>
          </a:xfrm>
        </p:grpSpPr>
        <p:sp>
          <p:nvSpPr>
            <p:cNvPr id="8" name="Retângulo 7"/>
            <p:cNvSpPr/>
            <p:nvPr/>
          </p:nvSpPr>
          <p:spPr>
            <a:xfrm>
              <a:off x="1145239" y="1033185"/>
              <a:ext cx="1950698" cy="3663110"/>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Retângulo 10"/>
            <p:cNvSpPr/>
            <p:nvPr/>
          </p:nvSpPr>
          <p:spPr>
            <a:xfrm>
              <a:off x="1145239" y="1033185"/>
              <a:ext cx="1950698" cy="3663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345390" rIns="170688" bIns="170688" numCol="1" spcCol="1270" anchor="t" anchorCtr="0">
              <a:noAutofit/>
            </a:bodyPr>
            <a:lstStyle/>
            <a:p>
              <a:pPr marL="0" lvl="1" algn="l" defTabSz="1066800">
                <a:lnSpc>
                  <a:spcPct val="90000"/>
                </a:lnSpc>
                <a:spcBef>
                  <a:spcPct val="0"/>
                </a:spcBef>
                <a:spcAft>
                  <a:spcPct val="15000"/>
                </a:spcAft>
              </a:pPr>
              <a:endParaRPr lang="en-US" sz="2200" kern="1200" dirty="0" smtClean="0"/>
            </a:p>
            <a:p>
              <a:pPr marL="0" lvl="1" algn="l" defTabSz="1066800">
                <a:lnSpc>
                  <a:spcPct val="90000"/>
                </a:lnSpc>
                <a:spcBef>
                  <a:spcPct val="0"/>
                </a:spcBef>
                <a:spcAft>
                  <a:spcPct val="15000"/>
                </a:spcAft>
              </a:pPr>
              <a:r>
                <a:rPr lang="en-US" sz="2200" kern="1200" dirty="0" err="1" smtClean="0"/>
                <a:t>Após</a:t>
              </a:r>
              <a:r>
                <a:rPr lang="en-US" sz="2200" kern="1200" dirty="0" smtClean="0"/>
                <a:t> a </a:t>
              </a:r>
              <a:r>
                <a:rPr lang="en-US" sz="2200" kern="1200" dirty="0" err="1" smtClean="0"/>
                <a:t>análise</a:t>
              </a:r>
              <a:r>
                <a:rPr lang="en-US" sz="2200" kern="1200" dirty="0" smtClean="0"/>
                <a:t> do </a:t>
              </a:r>
              <a:r>
                <a:rPr lang="en-US" sz="2200" kern="1200" dirty="0" err="1" smtClean="0"/>
                <a:t>órgão</a:t>
              </a:r>
              <a:r>
                <a:rPr lang="en-US" sz="2200" kern="1200" dirty="0" smtClean="0"/>
                <a:t> </a:t>
              </a:r>
              <a:r>
                <a:rPr lang="en-US" sz="2200" kern="1200" dirty="0" err="1" smtClean="0"/>
                <a:t>técnicno</a:t>
              </a:r>
              <a:r>
                <a:rPr lang="en-US" sz="2200" kern="1200" dirty="0" smtClean="0"/>
                <a:t> e Antes de </a:t>
              </a:r>
              <a:r>
                <a:rPr lang="en-US" sz="2200" kern="1200" dirty="0" err="1" smtClean="0"/>
                <a:t>aprovada</a:t>
              </a:r>
              <a:r>
                <a:rPr lang="en-US" sz="2200" kern="1200" dirty="0" smtClean="0"/>
                <a:t> a </a:t>
              </a:r>
              <a:r>
                <a:rPr lang="en-US" sz="2200" kern="1200" dirty="0" err="1" smtClean="0"/>
                <a:t>proposta</a:t>
              </a:r>
              <a:r>
                <a:rPr lang="en-US" sz="2200" kern="1200" dirty="0" smtClean="0"/>
                <a:t> </a:t>
              </a:r>
            </a:p>
            <a:p>
              <a:pPr marL="0" lvl="1" algn="l" defTabSz="1066800">
                <a:lnSpc>
                  <a:spcPct val="90000"/>
                </a:lnSpc>
                <a:spcBef>
                  <a:spcPct val="0"/>
                </a:spcBef>
                <a:spcAft>
                  <a:spcPct val="15000"/>
                </a:spcAft>
              </a:pPr>
              <a:r>
                <a:rPr lang="en-US" sz="1000" kern="1200" dirty="0" smtClean="0"/>
                <a:t>(art. 35, VI)</a:t>
              </a:r>
              <a:endParaRPr lang="pt-BR" sz="1000" kern="1200" dirty="0"/>
            </a:p>
            <a:p>
              <a:pPr marL="228600" lvl="1" indent="-228600" algn="l" defTabSz="1066800">
                <a:lnSpc>
                  <a:spcPct val="90000"/>
                </a:lnSpc>
                <a:spcBef>
                  <a:spcPct val="0"/>
                </a:spcBef>
                <a:spcAft>
                  <a:spcPct val="15000"/>
                </a:spcAft>
                <a:buChar char="••"/>
              </a:pPr>
              <a:endParaRPr lang="pt-BR" sz="2400" kern="1200" dirty="0"/>
            </a:p>
          </p:txBody>
        </p:sp>
      </p:grpSp>
      <p:sp>
        <p:nvSpPr>
          <p:cNvPr id="12" name="Retângulo 11"/>
          <p:cNvSpPr/>
          <p:nvPr/>
        </p:nvSpPr>
        <p:spPr>
          <a:xfrm>
            <a:off x="3363400" y="1044282"/>
            <a:ext cx="783246" cy="783246"/>
          </a:xfrm>
          <a:prstGeom prst="rect">
            <a:avLst/>
          </a:prstGeom>
          <a:blipFill rotWithShape="1">
            <a:blip r:embed="rId2"/>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pSp>
        <p:nvGrpSpPr>
          <p:cNvPr id="13" name="Grupo 12"/>
          <p:cNvGrpSpPr/>
          <p:nvPr/>
        </p:nvGrpSpPr>
        <p:grpSpPr>
          <a:xfrm>
            <a:off x="3228688" y="1915558"/>
            <a:ext cx="391623" cy="3663110"/>
            <a:chOff x="52769" y="775064"/>
            <a:chExt cx="391623" cy="3663110"/>
          </a:xfrm>
        </p:grpSpPr>
        <p:sp>
          <p:nvSpPr>
            <p:cNvPr id="14" name="Retângulo 13"/>
            <p:cNvSpPr/>
            <p:nvPr/>
          </p:nvSpPr>
          <p:spPr>
            <a:xfrm rot="16200000">
              <a:off x="-1582974" y="2410807"/>
              <a:ext cx="3663110" cy="3916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tângulo 14"/>
            <p:cNvSpPr/>
            <p:nvPr/>
          </p:nvSpPr>
          <p:spPr>
            <a:xfrm rot="16200000">
              <a:off x="-1582974" y="2410807"/>
              <a:ext cx="3663110" cy="3916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45390" bIns="0" numCol="1" spcCol="1270" anchor="t" anchorCtr="0">
              <a:noAutofit/>
            </a:bodyPr>
            <a:lstStyle/>
            <a:p>
              <a:pPr lvl="0" algn="r" defTabSz="1244600">
                <a:lnSpc>
                  <a:spcPct val="90000"/>
                </a:lnSpc>
                <a:spcBef>
                  <a:spcPct val="0"/>
                </a:spcBef>
                <a:spcAft>
                  <a:spcPct val="35000"/>
                </a:spcAft>
              </a:pPr>
              <a:r>
                <a:rPr lang="en-US" sz="2800" kern="1200" dirty="0" err="1" smtClean="0"/>
                <a:t>Jurídico</a:t>
              </a:r>
              <a:endParaRPr lang="pt-BR" sz="2800" kern="1200" dirty="0"/>
            </a:p>
          </p:txBody>
        </p:sp>
      </p:grpSp>
      <p:grpSp>
        <p:nvGrpSpPr>
          <p:cNvPr id="17" name="Grupo 16"/>
          <p:cNvGrpSpPr/>
          <p:nvPr/>
        </p:nvGrpSpPr>
        <p:grpSpPr>
          <a:xfrm>
            <a:off x="780138" y="1614024"/>
            <a:ext cx="1950698" cy="3663110"/>
            <a:chOff x="3288914" y="775063"/>
            <a:chExt cx="1950698" cy="3663110"/>
          </a:xfrm>
        </p:grpSpPr>
        <p:sp>
          <p:nvSpPr>
            <p:cNvPr id="18" name="Retângulo 17"/>
            <p:cNvSpPr/>
            <p:nvPr/>
          </p:nvSpPr>
          <p:spPr>
            <a:xfrm>
              <a:off x="3288914" y="775063"/>
              <a:ext cx="1950698" cy="3663110"/>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etângulo 18"/>
            <p:cNvSpPr/>
            <p:nvPr/>
          </p:nvSpPr>
          <p:spPr>
            <a:xfrm>
              <a:off x="3288914" y="775063"/>
              <a:ext cx="1950698" cy="3663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345390" rIns="170688" bIns="170688" numCol="1" spcCol="1270" anchor="t" anchorCtr="0">
              <a:noAutofit/>
            </a:bodyPr>
            <a:lstStyle/>
            <a:p>
              <a:pPr marL="0" lvl="1" algn="l" defTabSz="1066800">
                <a:lnSpc>
                  <a:spcPct val="90000"/>
                </a:lnSpc>
                <a:spcBef>
                  <a:spcPct val="0"/>
                </a:spcBef>
                <a:spcAft>
                  <a:spcPct val="15000"/>
                </a:spcAft>
              </a:pPr>
              <a:endParaRPr lang="en-US" sz="2200" kern="1200" dirty="0" smtClean="0"/>
            </a:p>
            <a:p>
              <a:pPr marL="0" lvl="1" algn="l" defTabSz="1066800">
                <a:lnSpc>
                  <a:spcPct val="90000"/>
                </a:lnSpc>
                <a:spcBef>
                  <a:spcPct val="0"/>
                </a:spcBef>
                <a:spcAft>
                  <a:spcPct val="15000"/>
                </a:spcAft>
              </a:pPr>
              <a:r>
                <a:rPr lang="en-US" sz="2200" kern="1200" dirty="0" smtClean="0"/>
                <a:t>Antes de </a:t>
              </a:r>
              <a:r>
                <a:rPr lang="en-US" sz="2200" kern="1200" dirty="0" err="1" smtClean="0"/>
                <a:t>aprovada</a:t>
              </a:r>
              <a:r>
                <a:rPr lang="en-US" sz="2200" kern="1200" dirty="0" smtClean="0"/>
                <a:t> a </a:t>
              </a:r>
              <a:r>
                <a:rPr lang="en-US" sz="2200" kern="1200" dirty="0" err="1" smtClean="0"/>
                <a:t>proposta</a:t>
              </a:r>
              <a:r>
                <a:rPr lang="en-US" sz="2200" kern="1200" dirty="0" smtClean="0"/>
                <a:t> de </a:t>
              </a:r>
              <a:r>
                <a:rPr lang="en-US" sz="2200" kern="1200" dirty="0" err="1" smtClean="0"/>
                <a:t>parceria</a:t>
              </a:r>
              <a:r>
                <a:rPr lang="en-US" sz="2200" kern="1200" dirty="0" smtClean="0"/>
                <a:t> </a:t>
              </a:r>
            </a:p>
            <a:p>
              <a:pPr marL="0" lvl="1" algn="l" defTabSz="1066800">
                <a:lnSpc>
                  <a:spcPct val="90000"/>
                </a:lnSpc>
                <a:spcBef>
                  <a:spcPct val="0"/>
                </a:spcBef>
                <a:spcAft>
                  <a:spcPct val="15000"/>
                </a:spcAft>
              </a:pPr>
              <a:r>
                <a:rPr lang="en-US" sz="1000" kern="1200" dirty="0" smtClean="0"/>
                <a:t>(art. 35, V)</a:t>
              </a:r>
              <a:endParaRPr lang="pt-BR" sz="1000" kern="1200" dirty="0"/>
            </a:p>
          </p:txBody>
        </p:sp>
      </p:grpSp>
      <p:grpSp>
        <p:nvGrpSpPr>
          <p:cNvPr id="21" name="Grupo 20"/>
          <p:cNvGrpSpPr/>
          <p:nvPr/>
        </p:nvGrpSpPr>
        <p:grpSpPr>
          <a:xfrm>
            <a:off x="6702854" y="1614024"/>
            <a:ext cx="1950698" cy="3696121"/>
            <a:chOff x="6133435" y="775063"/>
            <a:chExt cx="1950698" cy="3696121"/>
          </a:xfrm>
        </p:grpSpPr>
        <p:sp>
          <p:nvSpPr>
            <p:cNvPr id="22" name="Retângulo 21"/>
            <p:cNvSpPr/>
            <p:nvPr/>
          </p:nvSpPr>
          <p:spPr>
            <a:xfrm>
              <a:off x="6133435" y="808074"/>
              <a:ext cx="1950698" cy="3663110"/>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etângulo 22"/>
            <p:cNvSpPr/>
            <p:nvPr/>
          </p:nvSpPr>
          <p:spPr>
            <a:xfrm>
              <a:off x="6133435" y="775063"/>
              <a:ext cx="1950698" cy="3663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345390" rIns="170688" bIns="170688" numCol="1" spcCol="1270" anchor="t" anchorCtr="0">
              <a:noAutofit/>
            </a:bodyPr>
            <a:lstStyle/>
            <a:p>
              <a:pPr marL="0" lvl="1" algn="l" defTabSz="1066800">
                <a:lnSpc>
                  <a:spcPct val="90000"/>
                </a:lnSpc>
                <a:spcBef>
                  <a:spcPct val="0"/>
                </a:spcBef>
                <a:spcAft>
                  <a:spcPct val="15000"/>
                </a:spcAft>
              </a:pPr>
              <a:endParaRPr lang="en-US" sz="2200" kern="1200" dirty="0" smtClean="0"/>
            </a:p>
            <a:p>
              <a:pPr marL="0" lvl="1" algn="l" defTabSz="1066800">
                <a:lnSpc>
                  <a:spcPct val="90000"/>
                </a:lnSpc>
                <a:spcBef>
                  <a:spcPct val="0"/>
                </a:spcBef>
                <a:spcAft>
                  <a:spcPct val="15000"/>
                </a:spcAft>
              </a:pPr>
              <a:r>
                <a:rPr lang="en-US" sz="2200" kern="1200" dirty="0" err="1" smtClean="0"/>
                <a:t>Após</a:t>
              </a:r>
              <a:r>
                <a:rPr lang="en-US" sz="2200" kern="1200" dirty="0" smtClean="0"/>
                <a:t> a </a:t>
              </a:r>
              <a:r>
                <a:rPr lang="en-US" sz="2200" kern="1200" dirty="0" err="1" smtClean="0"/>
                <a:t>Execução</a:t>
              </a:r>
              <a:r>
                <a:rPr lang="en-US" sz="2200" kern="1200" dirty="0" smtClean="0"/>
                <a:t>, </a:t>
              </a:r>
              <a:r>
                <a:rPr lang="en-US" sz="2200" kern="1200" dirty="0" err="1" smtClean="0"/>
                <a:t>na</a:t>
              </a:r>
              <a:r>
                <a:rPr lang="en-US" sz="2200" kern="1200" dirty="0" smtClean="0"/>
                <a:t> </a:t>
              </a:r>
              <a:r>
                <a:rPr lang="en-US" sz="2200" kern="1200" dirty="0" err="1" smtClean="0"/>
                <a:t>análise</a:t>
              </a:r>
              <a:r>
                <a:rPr lang="en-US" sz="2200" kern="1200" dirty="0" smtClean="0"/>
                <a:t> de </a:t>
              </a:r>
              <a:r>
                <a:rPr lang="en-US" sz="2200" kern="1200" dirty="0" err="1" smtClean="0"/>
                <a:t>prestação</a:t>
              </a:r>
              <a:r>
                <a:rPr lang="en-US" sz="2200" kern="1200" dirty="0" smtClean="0"/>
                <a:t> de </a:t>
              </a:r>
              <a:r>
                <a:rPr lang="en-US" sz="2200" kern="1200" dirty="0" err="1" smtClean="0"/>
                <a:t>contas</a:t>
              </a:r>
              <a:r>
                <a:rPr lang="en-US" sz="2200" kern="1200" dirty="0" smtClean="0"/>
                <a:t> </a:t>
              </a:r>
            </a:p>
            <a:p>
              <a:pPr marL="0" lvl="1" algn="l" defTabSz="1066800">
                <a:lnSpc>
                  <a:spcPct val="90000"/>
                </a:lnSpc>
                <a:spcBef>
                  <a:spcPct val="0"/>
                </a:spcBef>
                <a:spcAft>
                  <a:spcPct val="15000"/>
                </a:spcAft>
              </a:pPr>
              <a:r>
                <a:rPr lang="en-US" sz="1000" kern="1200" dirty="0" smtClean="0"/>
                <a:t>(art. 61, IV)</a:t>
              </a:r>
              <a:endParaRPr lang="pt-BR" sz="1000" kern="1200" dirty="0"/>
            </a:p>
          </p:txBody>
        </p:sp>
      </p:grpSp>
      <p:sp>
        <p:nvSpPr>
          <p:cNvPr id="24" name="Retângulo 23"/>
          <p:cNvSpPr/>
          <p:nvPr/>
        </p:nvSpPr>
        <p:spPr>
          <a:xfrm>
            <a:off x="6300192" y="1044282"/>
            <a:ext cx="783246" cy="783246"/>
          </a:xfrm>
          <a:prstGeom prst="rect">
            <a:avLst/>
          </a:prstGeom>
          <a:blipFill rotWithShape="1">
            <a:blip r:embed="rId3"/>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25" name="Retângulo 24"/>
          <p:cNvSpPr/>
          <p:nvPr/>
        </p:nvSpPr>
        <p:spPr>
          <a:xfrm>
            <a:off x="388515" y="1044282"/>
            <a:ext cx="783246" cy="783246"/>
          </a:xfrm>
          <a:prstGeom prst="rect">
            <a:avLst/>
          </a:prstGeom>
          <a:blipFill rotWithShape="1">
            <a:blip r:embed="rId4"/>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pSp>
        <p:nvGrpSpPr>
          <p:cNvPr id="26" name="Grupo 25"/>
          <p:cNvGrpSpPr/>
          <p:nvPr/>
        </p:nvGrpSpPr>
        <p:grpSpPr>
          <a:xfrm>
            <a:off x="371676" y="1916831"/>
            <a:ext cx="391623" cy="3663110"/>
            <a:chOff x="2897290" y="775064"/>
            <a:chExt cx="391623" cy="3663110"/>
          </a:xfrm>
        </p:grpSpPr>
        <p:sp>
          <p:nvSpPr>
            <p:cNvPr id="27" name="Retângulo 26"/>
            <p:cNvSpPr/>
            <p:nvPr/>
          </p:nvSpPr>
          <p:spPr>
            <a:xfrm rot="16200000">
              <a:off x="1261547" y="2410807"/>
              <a:ext cx="3663110" cy="3916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Retângulo 27"/>
            <p:cNvSpPr/>
            <p:nvPr/>
          </p:nvSpPr>
          <p:spPr>
            <a:xfrm rot="16200000">
              <a:off x="1261547" y="2410807"/>
              <a:ext cx="3663110" cy="3916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45390" bIns="0" numCol="1" spcCol="1270" anchor="t" anchorCtr="0">
              <a:noAutofit/>
            </a:bodyPr>
            <a:lstStyle/>
            <a:p>
              <a:pPr lvl="0" algn="r" defTabSz="1244600">
                <a:lnSpc>
                  <a:spcPct val="90000"/>
                </a:lnSpc>
                <a:spcBef>
                  <a:spcPct val="0"/>
                </a:spcBef>
                <a:spcAft>
                  <a:spcPct val="35000"/>
                </a:spcAft>
              </a:pPr>
              <a:r>
                <a:rPr lang="en-US" sz="2800" kern="1200" dirty="0" err="1" smtClean="0"/>
                <a:t>Órgão</a:t>
              </a:r>
              <a:r>
                <a:rPr lang="en-US" sz="2800" kern="1200" dirty="0" smtClean="0"/>
                <a:t> </a:t>
              </a:r>
              <a:r>
                <a:rPr lang="en-US" sz="2800" kern="1200" dirty="0" err="1" smtClean="0"/>
                <a:t>Técnico</a:t>
              </a:r>
              <a:endParaRPr lang="pt-BR" sz="2800" kern="1200" dirty="0"/>
            </a:p>
          </p:txBody>
        </p:sp>
      </p:grpSp>
      <p:grpSp>
        <p:nvGrpSpPr>
          <p:cNvPr id="29" name="Grupo 28"/>
          <p:cNvGrpSpPr/>
          <p:nvPr/>
        </p:nvGrpSpPr>
        <p:grpSpPr>
          <a:xfrm>
            <a:off x="6257173" y="1772816"/>
            <a:ext cx="391623" cy="3743839"/>
            <a:chOff x="5741811" y="775064"/>
            <a:chExt cx="391623" cy="3663110"/>
          </a:xfrm>
        </p:grpSpPr>
        <p:sp>
          <p:nvSpPr>
            <p:cNvPr id="30" name="Retângulo 29"/>
            <p:cNvSpPr/>
            <p:nvPr/>
          </p:nvSpPr>
          <p:spPr>
            <a:xfrm rot="16200000">
              <a:off x="4106068" y="2410807"/>
              <a:ext cx="3663110" cy="3916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Retângulo 30"/>
            <p:cNvSpPr/>
            <p:nvPr/>
          </p:nvSpPr>
          <p:spPr>
            <a:xfrm rot="16200000">
              <a:off x="4106068" y="2410807"/>
              <a:ext cx="3663110" cy="3916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45390" bIns="0" numCol="1" spcCol="1270" anchor="t" anchorCtr="0">
              <a:noAutofit/>
            </a:bodyPr>
            <a:lstStyle/>
            <a:p>
              <a:pPr lvl="0" algn="r" defTabSz="1244600">
                <a:lnSpc>
                  <a:spcPct val="90000"/>
                </a:lnSpc>
                <a:spcBef>
                  <a:spcPct val="0"/>
                </a:spcBef>
                <a:spcAft>
                  <a:spcPct val="35000"/>
                </a:spcAft>
              </a:pPr>
              <a:r>
                <a:rPr lang="en-US" sz="2800" kern="1200" dirty="0" err="1" smtClean="0"/>
                <a:t>Gestor</a:t>
              </a:r>
              <a:r>
                <a:rPr lang="en-US" sz="2800" kern="1200" dirty="0" smtClean="0"/>
                <a:t> </a:t>
              </a:r>
              <a:endParaRPr lang="pt-BR" sz="2800" kern="1200" dirty="0"/>
            </a:p>
          </p:txBody>
        </p:sp>
      </p:grpSp>
    </p:spTree>
    <p:extLst>
      <p:ext uri="{BB962C8B-B14F-4D97-AF65-F5344CB8AC3E}">
        <p14:creationId xmlns:p14="http://schemas.microsoft.com/office/powerpoint/2010/main" val="16961594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323528" y="116632"/>
            <a:ext cx="8568952" cy="1354217"/>
          </a:xfrm>
          <a:prstGeom prst="rect">
            <a:avLst/>
          </a:prstGeom>
          <a:noFill/>
        </p:spPr>
        <p:txBody>
          <a:bodyPr wrap="square">
            <a:spAutoFit/>
          </a:bodyPr>
          <a:lstStyle/>
          <a:p>
            <a:pPr algn="ctr">
              <a:defRPr/>
            </a:pPr>
            <a:r>
              <a:rPr lang="pt-BR" sz="3200" b="1" dirty="0" smtClean="0">
                <a:ln w="12700">
                  <a:solidFill>
                    <a:srgbClr val="1F497D">
                      <a:satMod val="155000"/>
                    </a:srgbClr>
                  </a:solidFill>
                  <a:prstDash val="solid"/>
                </a:ln>
                <a:effectLst>
                  <a:outerShdw blurRad="41275" dist="20320" dir="1800000" algn="tl" rotWithShape="0">
                    <a:srgbClr val="000000">
                      <a:alpha val="40000"/>
                    </a:srgbClr>
                  </a:outerShdw>
                </a:effectLst>
              </a:rPr>
              <a:t>Termo de Colaboração, Fomento </a:t>
            </a:r>
          </a:p>
          <a:p>
            <a:pPr algn="ctr">
              <a:defRPr/>
            </a:pPr>
            <a:r>
              <a:rPr lang="pt-BR" sz="3200" b="1" dirty="0" smtClean="0">
                <a:ln w="12700">
                  <a:solidFill>
                    <a:srgbClr val="1F497D">
                      <a:satMod val="155000"/>
                    </a:srgbClr>
                  </a:solidFill>
                  <a:prstDash val="solid"/>
                </a:ln>
                <a:effectLst>
                  <a:outerShdw blurRad="41275" dist="20320" dir="1800000" algn="tl" rotWithShape="0">
                    <a:srgbClr val="000000">
                      <a:alpha val="40000"/>
                    </a:srgbClr>
                  </a:outerShdw>
                </a:effectLst>
              </a:rPr>
              <a:t>ou Acordo de Cooperação</a:t>
            </a:r>
          </a:p>
          <a:p>
            <a:pPr algn="ctr">
              <a:defRPr/>
            </a:pPr>
            <a:r>
              <a:rPr lang="pt-BR"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a:t>
            </a:r>
            <a:r>
              <a:rPr lang="pt-BR" dirty="0" err="1" smtClean="0">
                <a:ln w="12700">
                  <a:solidFill>
                    <a:srgbClr val="1F497D">
                      <a:satMod val="155000"/>
                    </a:srgbClr>
                  </a:solidFill>
                  <a:prstDash val="solid"/>
                </a:ln>
                <a:solidFill>
                  <a:srgbClr val="EEECE1">
                    <a:tint val="85000"/>
                    <a:satMod val="155000"/>
                  </a:srgbClr>
                </a:solidFill>
                <a:latin typeface="Arial" panose="020B0604020202020204" pitchFamily="34" charset="0"/>
                <a:cs typeface="Arial" panose="020B0604020202020204" pitchFamily="34" charset="0"/>
              </a:rPr>
              <a:t>Art</a:t>
            </a:r>
            <a:r>
              <a:rPr lang="pt-BR" dirty="0" smtClean="0">
                <a:ln w="12700">
                  <a:solidFill>
                    <a:srgbClr val="1F497D">
                      <a:satMod val="155000"/>
                    </a:srgbClr>
                  </a:solidFill>
                  <a:prstDash val="solid"/>
                </a:ln>
                <a:solidFill>
                  <a:srgbClr val="EEECE1">
                    <a:tint val="85000"/>
                    <a:satMod val="155000"/>
                  </a:srgbClr>
                </a:solidFill>
                <a:latin typeface="Arial" panose="020B0604020202020204" pitchFamily="34" charset="0"/>
                <a:cs typeface="Arial" panose="020B0604020202020204" pitchFamily="34" charset="0"/>
              </a:rPr>
              <a:t> 16</a:t>
            </a:r>
            <a:endParaRPr lang="pt-BR" dirty="0">
              <a:ln w="12700">
                <a:solidFill>
                  <a:srgbClr val="1F497D">
                    <a:satMod val="155000"/>
                  </a:srgbClr>
                </a:solidFill>
                <a:prstDash val="solid"/>
              </a:ln>
              <a:solidFill>
                <a:srgbClr val="EEECE1">
                  <a:tint val="85000"/>
                  <a:satMod val="155000"/>
                </a:srgbClr>
              </a:solidFill>
              <a:latin typeface="Arial" panose="020B0604020202020204" pitchFamily="34" charset="0"/>
              <a:cs typeface="Arial" panose="020B0604020202020204" pitchFamily="34" charset="0"/>
            </a:endParaRPr>
          </a:p>
        </p:txBody>
      </p:sp>
      <p:sp>
        <p:nvSpPr>
          <p:cNvPr id="11" name="CaixaDeTexto 10"/>
          <p:cNvSpPr txBox="1"/>
          <p:nvPr/>
        </p:nvSpPr>
        <p:spPr>
          <a:xfrm>
            <a:off x="2195736" y="1844824"/>
            <a:ext cx="6838938" cy="13388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defTabSz="711200">
              <a:lnSpc>
                <a:spcPct val="90000"/>
              </a:lnSpc>
              <a:spcBef>
                <a:spcPct val="0"/>
              </a:spcBef>
              <a:spcAft>
                <a:spcPct val="35000"/>
              </a:spcAft>
            </a:pPr>
            <a:r>
              <a:rPr lang="pt-BR" dirty="0" smtClean="0"/>
              <a:t>instrumento por meio do qual são formalizadas as parcerias estabelecidas pela administração pública com organizações da sociedade civil para a consecução de finalidades de interesse público e recíproco </a:t>
            </a:r>
            <a:r>
              <a:rPr lang="pt-BR" b="1" u="sng" dirty="0" smtClean="0"/>
              <a:t>propostas pela administração pública </a:t>
            </a:r>
            <a:r>
              <a:rPr lang="pt-BR" dirty="0" smtClean="0"/>
              <a:t>que envolvam a transferência de </a:t>
            </a:r>
            <a:r>
              <a:rPr lang="pt-BR" b="1" u="sng" dirty="0" smtClean="0"/>
              <a:t>recursos financeiros</a:t>
            </a:r>
            <a:r>
              <a:rPr lang="pt-BR" dirty="0" smtClean="0"/>
              <a:t>;  </a:t>
            </a:r>
            <a:endParaRPr lang="pt-BR" dirty="0"/>
          </a:p>
        </p:txBody>
      </p:sp>
      <p:sp>
        <p:nvSpPr>
          <p:cNvPr id="12" name="CaixaDeTexto 11"/>
          <p:cNvSpPr txBox="1"/>
          <p:nvPr/>
        </p:nvSpPr>
        <p:spPr>
          <a:xfrm>
            <a:off x="2197558" y="3573016"/>
            <a:ext cx="6837116" cy="13388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defTabSz="711200">
              <a:lnSpc>
                <a:spcPct val="90000"/>
              </a:lnSpc>
              <a:spcBef>
                <a:spcPct val="0"/>
              </a:spcBef>
              <a:spcAft>
                <a:spcPct val="35000"/>
              </a:spcAft>
            </a:pPr>
            <a:r>
              <a:rPr lang="pt-BR" dirty="0"/>
              <a:t>instrumento por meio do qual são formalizadas as parcerias estabelecidas pela administração pública com organizações da sociedade civil para a consecução de finalidades de interesse público e recíproco </a:t>
            </a:r>
            <a:r>
              <a:rPr lang="pt-BR" b="1" u="sng" dirty="0"/>
              <a:t>propostas pelas organizações da sociedade civil</a:t>
            </a:r>
            <a:r>
              <a:rPr lang="pt-BR" dirty="0"/>
              <a:t>, que envolvam a transferência de </a:t>
            </a:r>
            <a:r>
              <a:rPr lang="pt-BR" b="1" u="sng" dirty="0"/>
              <a:t>recursos financeiros</a:t>
            </a:r>
            <a:r>
              <a:rPr lang="pt-BR" dirty="0"/>
              <a:t>; </a:t>
            </a:r>
          </a:p>
        </p:txBody>
      </p:sp>
      <p:sp>
        <p:nvSpPr>
          <p:cNvPr id="13" name="CaixaDeTexto 12"/>
          <p:cNvSpPr txBox="1"/>
          <p:nvPr/>
        </p:nvSpPr>
        <p:spPr>
          <a:xfrm>
            <a:off x="2197558" y="5399674"/>
            <a:ext cx="6837116" cy="13388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defTabSz="711200">
              <a:lnSpc>
                <a:spcPct val="90000"/>
              </a:lnSpc>
              <a:spcBef>
                <a:spcPct val="0"/>
              </a:spcBef>
              <a:spcAft>
                <a:spcPct val="35000"/>
              </a:spcAft>
            </a:pPr>
            <a:r>
              <a:rPr lang="pt-BR" dirty="0" smtClean="0"/>
              <a:t>instrumento </a:t>
            </a:r>
            <a:r>
              <a:rPr lang="pt-BR" dirty="0"/>
              <a:t>por meio do qual são formalizadas as parcerias estabelecidas pela administração pública com organizações da sociedade civil para a consecução de finalidades de interesse público e recíproco que </a:t>
            </a:r>
            <a:r>
              <a:rPr lang="pt-BR" b="1" u="sng" dirty="0">
                <a:solidFill>
                  <a:schemeClr val="bg2"/>
                </a:solidFill>
              </a:rPr>
              <a:t>não</a:t>
            </a:r>
            <a:r>
              <a:rPr lang="pt-BR" dirty="0"/>
              <a:t> envolvam a transferência de </a:t>
            </a:r>
            <a:r>
              <a:rPr lang="pt-BR" b="1" u="sng" dirty="0"/>
              <a:t>recursos financeiros</a:t>
            </a:r>
            <a:r>
              <a:rPr lang="pt-BR" dirty="0"/>
              <a:t>;    </a:t>
            </a:r>
          </a:p>
        </p:txBody>
      </p:sp>
      <p:sp>
        <p:nvSpPr>
          <p:cNvPr id="14" name="CaixaDeTexto 13"/>
          <p:cNvSpPr txBox="1"/>
          <p:nvPr/>
        </p:nvSpPr>
        <p:spPr>
          <a:xfrm>
            <a:off x="179512" y="1475492"/>
            <a:ext cx="266429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pt-BR" b="1" dirty="0" smtClean="0"/>
              <a:t>Termo de Colaboração:</a:t>
            </a:r>
            <a:endParaRPr lang="pt-BR" b="1" dirty="0"/>
          </a:p>
        </p:txBody>
      </p:sp>
      <p:sp>
        <p:nvSpPr>
          <p:cNvPr id="15" name="CaixaDeTexto 14"/>
          <p:cNvSpPr txBox="1"/>
          <p:nvPr/>
        </p:nvSpPr>
        <p:spPr>
          <a:xfrm>
            <a:off x="179512" y="3248436"/>
            <a:ext cx="266429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pt-BR" b="1" dirty="0" smtClean="0"/>
              <a:t>Termo de Fomento:</a:t>
            </a:r>
            <a:endParaRPr lang="pt-BR" b="1" dirty="0"/>
          </a:p>
        </p:txBody>
      </p:sp>
      <p:sp>
        <p:nvSpPr>
          <p:cNvPr id="16" name="CaixaDeTexto 15"/>
          <p:cNvSpPr txBox="1"/>
          <p:nvPr/>
        </p:nvSpPr>
        <p:spPr>
          <a:xfrm>
            <a:off x="179512" y="5030342"/>
            <a:ext cx="266429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pt-BR" b="1" dirty="0" smtClean="0"/>
              <a:t>Acordo de Cooperação:</a:t>
            </a:r>
            <a:endParaRPr lang="pt-BR" b="1" dirty="0"/>
          </a:p>
        </p:txBody>
      </p:sp>
    </p:spTree>
    <p:extLst>
      <p:ext uri="{BB962C8B-B14F-4D97-AF65-F5344CB8AC3E}">
        <p14:creationId xmlns:p14="http://schemas.microsoft.com/office/powerpoint/2010/main" val="316968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234600" y="116632"/>
            <a:ext cx="8458982" cy="954107"/>
          </a:xfrm>
          <a:prstGeom prst="rect">
            <a:avLst/>
          </a:prstGeom>
          <a:noFill/>
        </p:spPr>
        <p:txBody>
          <a:bodyPr wrap="none">
            <a:spAutoFit/>
          </a:bodyPr>
          <a:lstStyle/>
          <a:p>
            <a:pPr algn="ctr">
              <a:defRPr/>
            </a:pPr>
            <a:r>
              <a:rPr lang="pt-BR" sz="2800" b="1" dirty="0" err="1" smtClean="0">
                <a:ln w="12700">
                  <a:solidFill>
                    <a:srgbClr val="1F497D">
                      <a:satMod val="155000"/>
                    </a:srgbClr>
                  </a:solidFill>
                  <a:prstDash val="solid"/>
                </a:ln>
                <a:effectLst>
                  <a:outerShdw blurRad="41275" dist="20320" dir="1800000" algn="tl" rotWithShape="0">
                    <a:srgbClr val="000000">
                      <a:alpha val="40000"/>
                    </a:srgbClr>
                  </a:outerShdw>
                </a:effectLst>
              </a:rPr>
              <a:t>Check</a:t>
            </a:r>
            <a:r>
              <a:rPr lang="pt-BR" sz="2800" b="1" dirty="0" smtClean="0">
                <a:ln w="12700">
                  <a:solidFill>
                    <a:srgbClr val="1F497D">
                      <a:satMod val="155000"/>
                    </a:srgbClr>
                  </a:solidFill>
                  <a:prstDash val="solid"/>
                </a:ln>
                <a:effectLst>
                  <a:outerShdw blurRad="41275" dist="20320" dir="1800000" algn="tl" rotWithShape="0">
                    <a:srgbClr val="000000">
                      <a:alpha val="40000"/>
                    </a:srgbClr>
                  </a:outerShdw>
                </a:effectLst>
              </a:rPr>
              <a:t> </a:t>
            </a:r>
            <a:r>
              <a:rPr lang="pt-BR" sz="2800" b="1" dirty="0" err="1">
                <a:ln w="12700">
                  <a:solidFill>
                    <a:srgbClr val="1F497D">
                      <a:satMod val="155000"/>
                    </a:srgbClr>
                  </a:solidFill>
                  <a:prstDash val="solid"/>
                </a:ln>
                <a:effectLst>
                  <a:outerShdw blurRad="41275" dist="20320" dir="1800000" algn="tl" rotWithShape="0">
                    <a:srgbClr val="000000">
                      <a:alpha val="40000"/>
                    </a:srgbClr>
                  </a:outerShdw>
                </a:effectLst>
              </a:rPr>
              <a:t>l</a:t>
            </a:r>
            <a:r>
              <a:rPr lang="pt-BR" sz="2800" b="1" dirty="0" err="1" smtClean="0">
                <a:ln w="12700">
                  <a:solidFill>
                    <a:srgbClr val="1F497D">
                      <a:satMod val="155000"/>
                    </a:srgbClr>
                  </a:solidFill>
                  <a:prstDash val="solid"/>
                </a:ln>
                <a:effectLst>
                  <a:outerShdw blurRad="41275" dist="20320" dir="1800000" algn="tl" rotWithShape="0">
                    <a:srgbClr val="000000">
                      <a:alpha val="40000"/>
                    </a:srgbClr>
                  </a:outerShdw>
                </a:effectLst>
              </a:rPr>
              <a:t>ist</a:t>
            </a:r>
            <a:r>
              <a:rPr lang="pt-BR" sz="2800" b="1" dirty="0" smtClean="0">
                <a:ln w="12700">
                  <a:solidFill>
                    <a:srgbClr val="1F497D">
                      <a:satMod val="155000"/>
                    </a:srgbClr>
                  </a:solidFill>
                  <a:prstDash val="solid"/>
                </a:ln>
                <a:effectLst>
                  <a:outerShdw blurRad="41275" dist="20320" dir="1800000" algn="tl" rotWithShape="0">
                    <a:srgbClr val="000000">
                      <a:alpha val="40000"/>
                    </a:srgbClr>
                  </a:outerShdw>
                </a:effectLst>
              </a:rPr>
              <a:t> das cláusulas do Termo de Colaboração, </a:t>
            </a:r>
          </a:p>
          <a:p>
            <a:pPr algn="ctr">
              <a:defRPr/>
            </a:pPr>
            <a:r>
              <a:rPr lang="pt-BR" sz="2800" b="1" dirty="0" smtClean="0">
                <a:ln w="12700">
                  <a:solidFill>
                    <a:srgbClr val="1F497D">
                      <a:satMod val="155000"/>
                    </a:srgbClr>
                  </a:solidFill>
                  <a:prstDash val="solid"/>
                </a:ln>
                <a:effectLst>
                  <a:outerShdw blurRad="41275" dist="20320" dir="1800000" algn="tl" rotWithShape="0">
                    <a:srgbClr val="000000">
                      <a:alpha val="40000"/>
                    </a:srgbClr>
                  </a:outerShdw>
                </a:effectLst>
              </a:rPr>
              <a:t>Fomento ou Acordo de Cooperação  - </a:t>
            </a:r>
            <a:r>
              <a:rPr lang="pt-BR" b="1" dirty="0" smtClean="0">
                <a:ln w="12700">
                  <a:solidFill>
                    <a:srgbClr val="1F497D">
                      <a:satMod val="155000"/>
                    </a:srgbClr>
                  </a:solidFill>
                  <a:prstDash val="solid"/>
                </a:ln>
                <a:effectLst>
                  <a:outerShdw blurRad="41275" dist="20320" dir="1800000" algn="tl" rotWithShape="0">
                    <a:srgbClr val="000000">
                      <a:alpha val="40000"/>
                    </a:srgbClr>
                  </a:outerShdw>
                </a:effectLst>
              </a:rPr>
              <a:t>Art. 42</a:t>
            </a:r>
            <a:endParaRPr lang="pt-BR"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11" name="CaixaDeTexto 10"/>
          <p:cNvSpPr txBox="1"/>
          <p:nvPr/>
        </p:nvSpPr>
        <p:spPr>
          <a:xfrm>
            <a:off x="107504" y="1268759"/>
            <a:ext cx="8855162" cy="56477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BR" dirty="0"/>
              <a:t>I - a descrição do objeto pactuado</a:t>
            </a:r>
            <a:r>
              <a:rPr lang="pt-BR" dirty="0" smtClean="0"/>
              <a:t>;</a:t>
            </a:r>
          </a:p>
          <a:p>
            <a:pPr algn="just"/>
            <a:endParaRPr lang="pt-BR" sz="500" dirty="0"/>
          </a:p>
          <a:p>
            <a:pPr algn="just"/>
            <a:r>
              <a:rPr lang="pt-BR" dirty="0"/>
              <a:t>II - as obrigações das partes</a:t>
            </a:r>
            <a:r>
              <a:rPr lang="pt-BR" dirty="0" smtClean="0"/>
              <a:t>;</a:t>
            </a:r>
          </a:p>
          <a:p>
            <a:pPr algn="just"/>
            <a:endParaRPr lang="pt-BR" sz="500" dirty="0"/>
          </a:p>
          <a:p>
            <a:pPr algn="just"/>
            <a:r>
              <a:rPr lang="pt-BR" dirty="0"/>
              <a:t>III - </a:t>
            </a:r>
            <a:r>
              <a:rPr lang="pt-BR" dirty="0" smtClean="0"/>
              <a:t>o </a:t>
            </a:r>
            <a:r>
              <a:rPr lang="pt-BR" dirty="0"/>
              <a:t>valor total e o cronograma de desembolso; </a:t>
            </a:r>
            <a:endParaRPr lang="pt-BR" dirty="0" smtClean="0"/>
          </a:p>
          <a:p>
            <a:pPr algn="just"/>
            <a:endParaRPr lang="pt-BR" sz="500" dirty="0" smtClean="0"/>
          </a:p>
          <a:p>
            <a:pPr algn="just"/>
            <a:r>
              <a:rPr lang="pt-BR" dirty="0"/>
              <a:t>V - a contrapartida, quando for o caso, observado o disposto no § 1</a:t>
            </a:r>
            <a:r>
              <a:rPr lang="pt-BR" u="sng" baseline="30000" dirty="0"/>
              <a:t>o</a:t>
            </a:r>
            <a:r>
              <a:rPr lang="pt-BR" dirty="0"/>
              <a:t> do art. 35; </a:t>
            </a:r>
          </a:p>
          <a:p>
            <a:pPr algn="just"/>
            <a:endParaRPr lang="pt-BR" sz="500" dirty="0" smtClean="0"/>
          </a:p>
          <a:p>
            <a:pPr algn="just"/>
            <a:r>
              <a:rPr lang="pt-BR" dirty="0" smtClean="0"/>
              <a:t>VI </a:t>
            </a:r>
            <a:r>
              <a:rPr lang="pt-BR" dirty="0"/>
              <a:t>- a vigência e as hipóteses de prorrogação</a:t>
            </a:r>
            <a:r>
              <a:rPr lang="pt-BR" dirty="0" smtClean="0"/>
              <a:t>;</a:t>
            </a:r>
          </a:p>
          <a:p>
            <a:pPr algn="just"/>
            <a:endParaRPr lang="pt-BR" sz="500" dirty="0"/>
          </a:p>
          <a:p>
            <a:pPr algn="just"/>
            <a:r>
              <a:rPr lang="pt-BR" dirty="0"/>
              <a:t>VII - a obrigação de prestar contas com definição de forma, metodologia e prazos</a:t>
            </a:r>
            <a:r>
              <a:rPr lang="pt-BR" dirty="0" smtClean="0"/>
              <a:t>;</a:t>
            </a:r>
          </a:p>
          <a:p>
            <a:pPr algn="just"/>
            <a:endParaRPr lang="pt-BR" sz="500" dirty="0" smtClean="0"/>
          </a:p>
          <a:p>
            <a:pPr algn="just"/>
            <a:r>
              <a:rPr lang="pt-BR" dirty="0"/>
              <a:t>VIII - a forma de monitoramento e </a:t>
            </a:r>
            <a:r>
              <a:rPr lang="pt-BR" dirty="0" smtClean="0"/>
              <a:t>avaliação;</a:t>
            </a:r>
            <a:r>
              <a:rPr lang="pt-BR" dirty="0"/>
              <a:t> </a:t>
            </a:r>
            <a:endParaRPr lang="pt-BR" dirty="0" smtClean="0"/>
          </a:p>
          <a:p>
            <a:pPr algn="just"/>
            <a:endParaRPr lang="pt-BR" sz="500" dirty="0" smtClean="0"/>
          </a:p>
          <a:p>
            <a:pPr algn="just"/>
            <a:r>
              <a:rPr lang="pt-BR" dirty="0"/>
              <a:t>IX - a obrigatoriedade de restituição de </a:t>
            </a:r>
            <a:r>
              <a:rPr lang="pt-BR" dirty="0" smtClean="0"/>
              <a:t>recursos;</a:t>
            </a:r>
          </a:p>
          <a:p>
            <a:pPr algn="just"/>
            <a:endParaRPr lang="pt-BR" sz="500" dirty="0" smtClean="0"/>
          </a:p>
          <a:p>
            <a:pPr algn="just"/>
            <a:r>
              <a:rPr lang="pt-BR" dirty="0"/>
              <a:t>X - a </a:t>
            </a:r>
            <a:r>
              <a:rPr lang="pt-BR" dirty="0" smtClean="0"/>
              <a:t>definição da </a:t>
            </a:r>
            <a:r>
              <a:rPr lang="pt-BR" dirty="0"/>
              <a:t>titularidade dos bens e direitos remanescentes na data da conclusão ou extinção da </a:t>
            </a:r>
            <a:r>
              <a:rPr lang="pt-BR" dirty="0" smtClean="0"/>
              <a:t>parceria;</a:t>
            </a:r>
          </a:p>
          <a:p>
            <a:pPr algn="just"/>
            <a:endParaRPr lang="pt-BR" sz="500" dirty="0" smtClean="0"/>
          </a:p>
          <a:p>
            <a:pPr algn="just"/>
            <a:r>
              <a:rPr lang="pt-BR" dirty="0" smtClean="0"/>
              <a:t>XII </a:t>
            </a:r>
            <a:r>
              <a:rPr lang="pt-BR" dirty="0"/>
              <a:t>- </a:t>
            </a:r>
            <a:r>
              <a:rPr lang="pt-BR" dirty="0" smtClean="0"/>
              <a:t>prerrogativa à </a:t>
            </a:r>
            <a:r>
              <a:rPr lang="pt-BR" dirty="0"/>
              <a:t>administração pública para assumir ou transferir a responsabilidade pela execução do </a:t>
            </a:r>
            <a:r>
              <a:rPr lang="pt-BR" dirty="0" smtClean="0"/>
              <a:t>objeto; </a:t>
            </a:r>
            <a:r>
              <a:rPr lang="pt-BR" dirty="0"/>
              <a:t> </a:t>
            </a:r>
            <a:endParaRPr lang="pt-BR" dirty="0" smtClean="0"/>
          </a:p>
          <a:p>
            <a:pPr algn="just"/>
            <a:endParaRPr lang="pt-BR" sz="500" dirty="0" smtClean="0"/>
          </a:p>
          <a:p>
            <a:pPr algn="just"/>
            <a:r>
              <a:rPr lang="pt-BR" dirty="0" smtClean="0"/>
              <a:t>XIV - obrigação </a:t>
            </a:r>
            <a:r>
              <a:rPr lang="pt-BR" dirty="0"/>
              <a:t>de a organização da sociedade civil manter e movimentar os recursos em conta bancária </a:t>
            </a:r>
            <a:r>
              <a:rPr lang="pt-BR" dirty="0" smtClean="0"/>
              <a:t>específica;</a:t>
            </a:r>
            <a:r>
              <a:rPr lang="pt-BR" dirty="0"/>
              <a:t>      </a:t>
            </a:r>
            <a:endParaRPr lang="pt-BR" dirty="0" smtClean="0"/>
          </a:p>
          <a:p>
            <a:pPr algn="just"/>
            <a:endParaRPr lang="pt-BR" sz="500" dirty="0"/>
          </a:p>
          <a:p>
            <a:pPr algn="just"/>
            <a:endParaRPr lang="pt-BR" sz="500" dirty="0" smtClean="0"/>
          </a:p>
          <a:p>
            <a:pPr algn="just"/>
            <a:r>
              <a:rPr lang="pt-BR" dirty="0" smtClean="0"/>
              <a:t>XV </a:t>
            </a:r>
            <a:r>
              <a:rPr lang="pt-BR" dirty="0"/>
              <a:t>- o livre acesso dos agentes da administração pública, do controle interno e do Tribunal de </a:t>
            </a:r>
            <a:r>
              <a:rPr lang="pt-BR" dirty="0" smtClean="0"/>
              <a:t>Contas;</a:t>
            </a:r>
            <a:r>
              <a:rPr lang="pt-BR" dirty="0"/>
              <a:t> </a:t>
            </a:r>
            <a:endParaRPr lang="pt-BR" dirty="0" smtClean="0"/>
          </a:p>
        </p:txBody>
      </p:sp>
    </p:spTree>
    <p:extLst>
      <p:ext uri="{BB962C8B-B14F-4D97-AF65-F5344CB8AC3E}">
        <p14:creationId xmlns:p14="http://schemas.microsoft.com/office/powerpoint/2010/main" val="10963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234600" y="116632"/>
            <a:ext cx="8458982" cy="954107"/>
          </a:xfrm>
          <a:prstGeom prst="rect">
            <a:avLst/>
          </a:prstGeom>
          <a:noFill/>
        </p:spPr>
        <p:txBody>
          <a:bodyPr wrap="none">
            <a:spAutoFit/>
          </a:bodyPr>
          <a:lstStyle/>
          <a:p>
            <a:pPr algn="ctr">
              <a:defRPr/>
            </a:pPr>
            <a:r>
              <a:rPr lang="pt-BR" sz="2800" b="1" dirty="0" err="1" smtClean="0">
                <a:ln w="12700">
                  <a:solidFill>
                    <a:srgbClr val="1F497D">
                      <a:satMod val="155000"/>
                    </a:srgbClr>
                  </a:solidFill>
                  <a:prstDash val="solid"/>
                </a:ln>
                <a:effectLst>
                  <a:outerShdw blurRad="41275" dist="20320" dir="1800000" algn="tl" rotWithShape="0">
                    <a:srgbClr val="000000">
                      <a:alpha val="40000"/>
                    </a:srgbClr>
                  </a:outerShdw>
                </a:effectLst>
              </a:rPr>
              <a:t>Check</a:t>
            </a:r>
            <a:r>
              <a:rPr lang="pt-BR" sz="2800" b="1" dirty="0" smtClean="0">
                <a:ln w="12700">
                  <a:solidFill>
                    <a:srgbClr val="1F497D">
                      <a:satMod val="155000"/>
                    </a:srgbClr>
                  </a:solidFill>
                  <a:prstDash val="solid"/>
                </a:ln>
                <a:effectLst>
                  <a:outerShdw blurRad="41275" dist="20320" dir="1800000" algn="tl" rotWithShape="0">
                    <a:srgbClr val="000000">
                      <a:alpha val="40000"/>
                    </a:srgbClr>
                  </a:outerShdw>
                </a:effectLst>
              </a:rPr>
              <a:t> </a:t>
            </a:r>
            <a:r>
              <a:rPr lang="pt-BR" sz="2800" b="1" dirty="0" err="1">
                <a:ln w="12700">
                  <a:solidFill>
                    <a:srgbClr val="1F497D">
                      <a:satMod val="155000"/>
                    </a:srgbClr>
                  </a:solidFill>
                  <a:prstDash val="solid"/>
                </a:ln>
                <a:effectLst>
                  <a:outerShdw blurRad="41275" dist="20320" dir="1800000" algn="tl" rotWithShape="0">
                    <a:srgbClr val="000000">
                      <a:alpha val="40000"/>
                    </a:srgbClr>
                  </a:outerShdw>
                </a:effectLst>
              </a:rPr>
              <a:t>l</a:t>
            </a:r>
            <a:r>
              <a:rPr lang="pt-BR" sz="2800" b="1" dirty="0" err="1" smtClean="0">
                <a:ln w="12700">
                  <a:solidFill>
                    <a:srgbClr val="1F497D">
                      <a:satMod val="155000"/>
                    </a:srgbClr>
                  </a:solidFill>
                  <a:prstDash val="solid"/>
                </a:ln>
                <a:effectLst>
                  <a:outerShdw blurRad="41275" dist="20320" dir="1800000" algn="tl" rotWithShape="0">
                    <a:srgbClr val="000000">
                      <a:alpha val="40000"/>
                    </a:srgbClr>
                  </a:outerShdw>
                </a:effectLst>
              </a:rPr>
              <a:t>ist</a:t>
            </a:r>
            <a:r>
              <a:rPr lang="pt-BR" sz="2800" b="1" dirty="0" smtClean="0">
                <a:ln w="12700">
                  <a:solidFill>
                    <a:srgbClr val="1F497D">
                      <a:satMod val="155000"/>
                    </a:srgbClr>
                  </a:solidFill>
                  <a:prstDash val="solid"/>
                </a:ln>
                <a:effectLst>
                  <a:outerShdw blurRad="41275" dist="20320" dir="1800000" algn="tl" rotWithShape="0">
                    <a:srgbClr val="000000">
                      <a:alpha val="40000"/>
                    </a:srgbClr>
                  </a:outerShdw>
                </a:effectLst>
              </a:rPr>
              <a:t> das cláusulas do Termo de Colaboração, </a:t>
            </a:r>
          </a:p>
          <a:p>
            <a:pPr algn="ctr">
              <a:defRPr/>
            </a:pPr>
            <a:r>
              <a:rPr lang="pt-BR" sz="2800" b="1" dirty="0" smtClean="0">
                <a:ln w="12700">
                  <a:solidFill>
                    <a:srgbClr val="1F497D">
                      <a:satMod val="155000"/>
                    </a:srgbClr>
                  </a:solidFill>
                  <a:prstDash val="solid"/>
                </a:ln>
                <a:effectLst>
                  <a:outerShdw blurRad="41275" dist="20320" dir="1800000" algn="tl" rotWithShape="0">
                    <a:srgbClr val="000000">
                      <a:alpha val="40000"/>
                    </a:srgbClr>
                  </a:outerShdw>
                </a:effectLst>
              </a:rPr>
              <a:t>Fomento ou Acordo de Cooperação</a:t>
            </a:r>
            <a:endParaRPr lang="pt-BR" sz="2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11" name="CaixaDeTexto 10"/>
          <p:cNvSpPr txBox="1"/>
          <p:nvPr/>
        </p:nvSpPr>
        <p:spPr>
          <a:xfrm>
            <a:off x="107504" y="1268759"/>
            <a:ext cx="8855162" cy="48628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BR" dirty="0"/>
              <a:t>XVI – Regras pra rescisão, a qualquer tempo, com as respectivas condições e sanções, que não poderá ser inferior a 60 (sessenta) dias;</a:t>
            </a:r>
          </a:p>
          <a:p>
            <a:pPr algn="just"/>
            <a:endParaRPr lang="pt-BR" sz="1000" dirty="0"/>
          </a:p>
          <a:p>
            <a:pPr algn="just"/>
            <a:r>
              <a:rPr lang="pt-BR" dirty="0" smtClean="0"/>
              <a:t>XVII </a:t>
            </a:r>
            <a:r>
              <a:rPr lang="pt-BR" dirty="0"/>
              <a:t>- a indicação do </a:t>
            </a:r>
            <a:r>
              <a:rPr lang="pt-BR" dirty="0" smtClean="0"/>
              <a:t>foro;</a:t>
            </a:r>
          </a:p>
          <a:p>
            <a:pPr algn="just"/>
            <a:endParaRPr lang="pt-BR" sz="1000" dirty="0" smtClean="0"/>
          </a:p>
          <a:p>
            <a:pPr algn="just"/>
            <a:r>
              <a:rPr lang="pt-BR" dirty="0" smtClean="0"/>
              <a:t>XIX </a:t>
            </a:r>
            <a:r>
              <a:rPr lang="pt-BR" dirty="0"/>
              <a:t>- a responsabilidade exclusiva da organização da sociedade civil pelo gerenciamento administrativo e financeiro dos recursos recebidos, inclusive no que diz respeito às despesas de custeio, de investimento e de pessoal</a:t>
            </a:r>
            <a:r>
              <a:rPr lang="pt-BR" dirty="0" smtClean="0"/>
              <a:t>;</a:t>
            </a:r>
          </a:p>
          <a:p>
            <a:pPr algn="just"/>
            <a:endParaRPr lang="pt-BR" sz="1000" dirty="0"/>
          </a:p>
          <a:p>
            <a:pPr algn="just"/>
            <a:r>
              <a:rPr lang="pt-BR" dirty="0"/>
              <a:t>XX - a responsabilidade exclusiva da organização da sociedade civil pelo pagamento dos encargos trabalhistas, previdenciários, fiscais e comerciais relacionados à execução do objeto previsto no termo de colaboração ou de fomento, não implicando responsabilidade solidária ou subsidiária da administração pública a inadimplência da organização da sociedade civil em relação ao referido pagamento, os ônus incidentes sobre o objeto da parceria ou os danos decorrentes de restrição à sua execução.           </a:t>
            </a:r>
            <a:endParaRPr lang="pt-BR" dirty="0" smtClean="0"/>
          </a:p>
          <a:p>
            <a:pPr algn="just"/>
            <a:endParaRPr lang="pt-BR" sz="1000" dirty="0" smtClean="0"/>
          </a:p>
          <a:p>
            <a:pPr algn="just"/>
            <a:r>
              <a:rPr lang="pt-BR" dirty="0" smtClean="0"/>
              <a:t>Parágrafo </a:t>
            </a:r>
            <a:r>
              <a:rPr lang="pt-BR" dirty="0"/>
              <a:t>único.  Constará como anexo do termo de colaboração, do termo de fomento ou do acordo de cooperação o plano de trabalho, que deles será parte integrante e indissociável</a:t>
            </a:r>
            <a:r>
              <a:rPr lang="pt-BR" dirty="0" smtClean="0"/>
              <a:t>.</a:t>
            </a:r>
            <a:endParaRPr lang="pt-BR" dirty="0"/>
          </a:p>
        </p:txBody>
      </p:sp>
    </p:spTree>
    <p:extLst>
      <p:ext uri="{BB962C8B-B14F-4D97-AF65-F5344CB8AC3E}">
        <p14:creationId xmlns:p14="http://schemas.microsoft.com/office/powerpoint/2010/main" val="152430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7211" y="383909"/>
            <a:ext cx="5575327" cy="668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upo 5"/>
          <p:cNvGrpSpPr/>
          <p:nvPr/>
        </p:nvGrpSpPr>
        <p:grpSpPr>
          <a:xfrm>
            <a:off x="395536" y="1138965"/>
            <a:ext cx="1301004" cy="4738308"/>
            <a:chOff x="3" y="795152"/>
            <a:chExt cx="1301004" cy="2348584"/>
          </a:xfrm>
        </p:grpSpPr>
        <p:sp>
          <p:nvSpPr>
            <p:cNvPr id="7" name="Retângulo 6"/>
            <p:cNvSpPr/>
            <p:nvPr/>
          </p:nvSpPr>
          <p:spPr>
            <a:xfrm rot="16200000">
              <a:off x="-736508" y="1539890"/>
              <a:ext cx="2340357" cy="8673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tângulo 7"/>
            <p:cNvSpPr/>
            <p:nvPr/>
          </p:nvSpPr>
          <p:spPr>
            <a:xfrm rot="16200000">
              <a:off x="-302840" y="1531663"/>
              <a:ext cx="2340357" cy="8673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764942" bIns="0" numCol="1" spcCol="1270" anchor="ctr" anchorCtr="0">
              <a:noAutofit/>
            </a:bodyPr>
            <a:lstStyle/>
            <a:p>
              <a:pPr algn="r" defTabSz="2533650">
                <a:lnSpc>
                  <a:spcPct val="90000"/>
                </a:lnSpc>
                <a:spcBef>
                  <a:spcPct val="0"/>
                </a:spcBef>
                <a:spcAft>
                  <a:spcPct val="35000"/>
                </a:spcAft>
              </a:pPr>
              <a:r>
                <a:rPr lang="pt-BR" sz="2500" b="1" dirty="0">
                  <a:solidFill>
                    <a:srgbClr val="FF0000"/>
                  </a:solidFill>
                </a:rPr>
                <a:t>Regras da IN TC </a:t>
              </a:r>
              <a:r>
                <a:rPr lang="pt-BR" sz="2500" b="1" dirty="0" smtClean="0">
                  <a:solidFill>
                    <a:srgbClr val="FF0000"/>
                  </a:solidFill>
                </a:rPr>
                <a:t>14</a:t>
              </a:r>
              <a:endParaRPr lang="pt-BR" sz="2500" b="1" dirty="0">
                <a:solidFill>
                  <a:srgbClr val="FF0000"/>
                </a:solidFill>
              </a:endParaRPr>
            </a:p>
            <a:p>
              <a:pPr lvl="0" algn="r" defTabSz="2533650">
                <a:lnSpc>
                  <a:spcPct val="90000"/>
                </a:lnSpc>
                <a:spcBef>
                  <a:spcPct val="0"/>
                </a:spcBef>
                <a:spcAft>
                  <a:spcPct val="35000"/>
                </a:spcAft>
              </a:pPr>
              <a:r>
                <a:rPr lang="pt-BR" sz="5700" kern="1200" dirty="0" smtClean="0">
                  <a:effectLst>
                    <a:outerShdw blurRad="38100" dist="38100" dir="2700000" algn="tl">
                      <a:srgbClr val="000000">
                        <a:alpha val="43137"/>
                      </a:srgbClr>
                    </a:outerShdw>
                  </a:effectLst>
                </a:rPr>
                <a:t>   </a:t>
              </a:r>
              <a:endParaRPr lang="pt-BR" sz="5700" kern="1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73041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55137" y="432582"/>
            <a:ext cx="8424936" cy="514643"/>
          </a:xfrm>
          <a:prstGeom prst="rect">
            <a:avLst/>
          </a:prstGeom>
          <a:noFill/>
        </p:spPr>
        <p:txBody>
          <a:bodyPr wrap="square" lIns="82945" tIns="41473" rIns="82945" bIns="41473">
            <a:spAutoFit/>
          </a:bodyPr>
          <a:lstStyle/>
          <a:p>
            <a:pPr algn="ctr">
              <a:defRPr/>
            </a:pPr>
            <a:r>
              <a:rPr lang="pt-BR" sz="2800" b="1" dirty="0">
                <a:ln w="12700">
                  <a:noFill/>
                  <a:prstDash val="solid"/>
                </a:ln>
                <a:solidFill>
                  <a:schemeClr val="bg2">
                    <a:lumMod val="75000"/>
                  </a:schemeClr>
                </a:solidFill>
                <a:effectLst>
                  <a:outerShdw blurRad="41275" dist="20320" dir="1800000" algn="tl" rotWithShape="0">
                    <a:srgbClr val="000000">
                      <a:alpha val="40000"/>
                    </a:srgbClr>
                  </a:outerShdw>
                </a:effectLst>
              </a:rPr>
              <a:t>Despesas </a:t>
            </a:r>
            <a:r>
              <a:rPr lang="pt-BR" sz="2800" b="1" dirty="0" smtClean="0">
                <a:ln w="12700">
                  <a:noFill/>
                  <a:prstDash val="solid"/>
                </a:ln>
                <a:solidFill>
                  <a:schemeClr val="bg2">
                    <a:lumMod val="75000"/>
                  </a:schemeClr>
                </a:solidFill>
                <a:effectLst>
                  <a:outerShdw blurRad="41275" dist="20320" dir="1800000" algn="tl" rotWithShape="0">
                    <a:srgbClr val="000000">
                      <a:alpha val="40000"/>
                    </a:srgbClr>
                  </a:outerShdw>
                </a:effectLst>
              </a:rPr>
              <a:t>Vedadas Art. 45</a:t>
            </a:r>
            <a:endParaRPr lang="pt-BR" sz="2800" b="1" dirty="0">
              <a:ln w="12700">
                <a:noFill/>
                <a:prstDash val="solid"/>
              </a:ln>
              <a:solidFill>
                <a:schemeClr val="bg2">
                  <a:lumMod val="75000"/>
                </a:schemeClr>
              </a:solidFill>
              <a:effectLst>
                <a:outerShdw blurRad="41275" dist="20320" dir="1800000" algn="tl" rotWithShape="0">
                  <a:srgbClr val="000000">
                    <a:alpha val="40000"/>
                  </a:srgbClr>
                </a:outerShdw>
              </a:effectLst>
            </a:endParaRPr>
          </a:p>
        </p:txBody>
      </p:sp>
      <p:sp>
        <p:nvSpPr>
          <p:cNvPr id="5" name="Espaço Reservado para Conteúdo 2"/>
          <p:cNvSpPr txBox="1">
            <a:spLocks/>
          </p:cNvSpPr>
          <p:nvPr/>
        </p:nvSpPr>
        <p:spPr>
          <a:xfrm>
            <a:off x="382120" y="1759124"/>
            <a:ext cx="8568952" cy="2029916"/>
          </a:xfrm>
          <a:prstGeom prst="rect">
            <a:avLst/>
          </a:prstGeom>
        </p:spPr>
        <p:txBody>
          <a:bodyPr>
            <a:noAutofit/>
          </a:bodyPr>
          <a:lstStyle>
            <a:lvl1pPr marL="342900" indent="-342900" algn="just" defTabSz="914400" rtl="0" eaLnBrk="1" latinLnBrk="0" hangingPunct="1">
              <a:spcBef>
                <a:spcPct val="20000"/>
              </a:spcBef>
              <a:buClr>
                <a:schemeClr val="tx2"/>
              </a:buClr>
              <a:buFont typeface="Arial" pitchFamily="34" charset="0"/>
              <a:buChar char="•"/>
              <a:defRPr sz="2000" kern="1200">
                <a:solidFill>
                  <a:schemeClr val="tx1">
                    <a:lumMod val="50000"/>
                    <a:lumOff val="50000"/>
                  </a:schemeClr>
                </a:solidFill>
                <a:latin typeface="+mj-lt"/>
                <a:ea typeface="+mn-ea"/>
                <a:cs typeface="+mn-cs"/>
              </a:defRPr>
            </a:lvl1pPr>
            <a:lvl2pPr marL="742950" indent="-28575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3pPr>
            <a:lvl4pPr marL="1600200" indent="-22860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15000"/>
              </a:lnSpc>
              <a:spcAft>
                <a:spcPts val="500"/>
              </a:spcAft>
              <a:buClr>
                <a:schemeClr val="bg2"/>
              </a:buClr>
              <a:buFont typeface="Wingdings" panose="05000000000000000000" pitchFamily="2" charset="2"/>
              <a:buChar char="Ø"/>
            </a:pPr>
            <a:r>
              <a:rPr lang="pt-BR" dirty="0" smtClean="0">
                <a:solidFill>
                  <a:srgbClr val="000000"/>
                </a:solidFill>
                <a:latin typeface="Times New Roman"/>
                <a:ea typeface="Times New Roman"/>
                <a:cs typeface="Times New Roman"/>
              </a:rPr>
              <a:t>utilizar recursos para finalidade alheia aos objeto da parceria;</a:t>
            </a:r>
          </a:p>
          <a:p>
            <a:pPr>
              <a:lnSpc>
                <a:spcPct val="115000"/>
              </a:lnSpc>
              <a:spcAft>
                <a:spcPts val="500"/>
              </a:spcAft>
              <a:buClr>
                <a:schemeClr val="bg2"/>
              </a:buClr>
              <a:buFont typeface="Wingdings" panose="05000000000000000000" pitchFamily="2" charset="2"/>
              <a:buChar char="Ø"/>
            </a:pPr>
            <a:endParaRPr lang="pt-BR" sz="1000" dirty="0">
              <a:solidFill>
                <a:srgbClr val="000000"/>
              </a:solidFill>
              <a:latin typeface="Times New Roman"/>
              <a:ea typeface="Times New Roman"/>
              <a:cs typeface="Times New Roman"/>
            </a:endParaRPr>
          </a:p>
          <a:p>
            <a:pPr>
              <a:lnSpc>
                <a:spcPct val="115000"/>
              </a:lnSpc>
              <a:spcAft>
                <a:spcPts val="500"/>
              </a:spcAft>
              <a:buClr>
                <a:schemeClr val="bg2"/>
              </a:buClr>
              <a:buFont typeface="Wingdings" panose="05000000000000000000" pitchFamily="2" charset="2"/>
              <a:buChar char="Ø"/>
            </a:pPr>
            <a:r>
              <a:rPr lang="pt-BR" dirty="0" smtClean="0">
                <a:solidFill>
                  <a:srgbClr val="000000"/>
                </a:solidFill>
                <a:latin typeface="Times New Roman"/>
                <a:ea typeface="Times New Roman"/>
                <a:cs typeface="Times New Roman"/>
              </a:rPr>
              <a:t>pagar, a qualquer título, servidor ou empregado público com recursos vinculados à parceria, salvo nas hipóteses previstas em lei específica e na lei de diretrizes orçamentárias;</a:t>
            </a:r>
            <a:endParaRPr lang="pt-BR" dirty="0">
              <a:latin typeface="Calibri"/>
              <a:ea typeface="Calibri"/>
              <a:cs typeface="Times New Roman"/>
            </a:endParaRPr>
          </a:p>
        </p:txBody>
      </p:sp>
    </p:spTree>
    <p:extLst>
      <p:ext uri="{BB962C8B-B14F-4D97-AF65-F5344CB8AC3E}">
        <p14:creationId xmlns:p14="http://schemas.microsoft.com/office/powerpoint/2010/main" val="311265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5536" y="188640"/>
            <a:ext cx="8424936" cy="514643"/>
          </a:xfrm>
          <a:prstGeom prst="rect">
            <a:avLst/>
          </a:prstGeom>
          <a:noFill/>
        </p:spPr>
        <p:txBody>
          <a:bodyPr wrap="square" lIns="82945" tIns="41473" rIns="82945" bIns="41473">
            <a:spAutoFit/>
          </a:bodyPr>
          <a:lstStyle/>
          <a:p>
            <a:pPr algn="ctr">
              <a:defRPr/>
            </a:pPr>
            <a:r>
              <a:rPr lang="pt-BR" sz="2800" b="1" dirty="0">
                <a:ln w="12700">
                  <a:noFill/>
                  <a:prstDash val="solid"/>
                </a:ln>
                <a:solidFill>
                  <a:schemeClr val="bg2">
                    <a:lumMod val="75000"/>
                  </a:schemeClr>
                </a:solidFill>
                <a:effectLst>
                  <a:outerShdw blurRad="41275" dist="20320" dir="1800000" algn="tl" rotWithShape="0">
                    <a:srgbClr val="000000">
                      <a:alpha val="40000"/>
                    </a:srgbClr>
                  </a:outerShdw>
                </a:effectLst>
              </a:rPr>
              <a:t>Despesas Autorizadas Art. 46</a:t>
            </a:r>
          </a:p>
        </p:txBody>
      </p:sp>
      <p:sp>
        <p:nvSpPr>
          <p:cNvPr id="5" name="Espaço Reservado para Conteúdo 2"/>
          <p:cNvSpPr txBox="1">
            <a:spLocks/>
          </p:cNvSpPr>
          <p:nvPr/>
        </p:nvSpPr>
        <p:spPr>
          <a:xfrm>
            <a:off x="323528" y="1340768"/>
            <a:ext cx="8568952" cy="4680520"/>
          </a:xfrm>
          <a:prstGeom prst="rect">
            <a:avLst/>
          </a:prstGeom>
        </p:spPr>
        <p:txBody>
          <a:bodyPr>
            <a:noAutofit/>
          </a:bodyPr>
          <a:lstStyle>
            <a:lvl1pPr marL="342900" indent="-342900" algn="just" defTabSz="914400" rtl="0" eaLnBrk="1" latinLnBrk="0" hangingPunct="1">
              <a:spcBef>
                <a:spcPct val="20000"/>
              </a:spcBef>
              <a:buClr>
                <a:schemeClr val="tx2"/>
              </a:buClr>
              <a:buFont typeface="Arial" pitchFamily="34" charset="0"/>
              <a:buChar char="•"/>
              <a:defRPr sz="2000" kern="1200">
                <a:solidFill>
                  <a:schemeClr val="tx1">
                    <a:lumMod val="50000"/>
                    <a:lumOff val="50000"/>
                  </a:schemeClr>
                </a:solidFill>
                <a:latin typeface="+mj-lt"/>
                <a:ea typeface="+mn-ea"/>
                <a:cs typeface="+mn-cs"/>
              </a:defRPr>
            </a:lvl1pPr>
            <a:lvl2pPr marL="742950" indent="-28575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3pPr>
            <a:lvl4pPr marL="1600200" indent="-22860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15000"/>
              </a:lnSpc>
              <a:spcAft>
                <a:spcPts val="500"/>
              </a:spcAft>
              <a:buClr>
                <a:schemeClr val="accent2"/>
              </a:buClr>
              <a:buFont typeface="Wingdings" panose="05000000000000000000" pitchFamily="2" charset="2"/>
              <a:buChar char="ü"/>
            </a:pPr>
            <a:r>
              <a:rPr lang="pt-BR" dirty="0" smtClean="0">
                <a:solidFill>
                  <a:srgbClr val="000000"/>
                </a:solidFill>
                <a:latin typeface="Times New Roman"/>
                <a:ea typeface="Times New Roman"/>
                <a:cs typeface="Times New Roman"/>
              </a:rPr>
              <a:t>remuneração </a:t>
            </a:r>
            <a:r>
              <a:rPr lang="pt-BR" dirty="0">
                <a:solidFill>
                  <a:srgbClr val="000000"/>
                </a:solidFill>
                <a:latin typeface="Times New Roman"/>
                <a:ea typeface="Times New Roman"/>
                <a:cs typeface="Times New Roman"/>
              </a:rPr>
              <a:t>da equipe dimensionada no plano de trabalho, inclusive de pessoal próprio da organização da sociedade </a:t>
            </a:r>
            <a:r>
              <a:rPr lang="pt-BR" dirty="0" smtClean="0">
                <a:solidFill>
                  <a:srgbClr val="000000"/>
                </a:solidFill>
                <a:latin typeface="Times New Roman"/>
                <a:ea typeface="Times New Roman"/>
                <a:cs typeface="Times New Roman"/>
              </a:rPr>
              <a:t>civil;</a:t>
            </a:r>
          </a:p>
          <a:p>
            <a:pPr lvl="4">
              <a:lnSpc>
                <a:spcPct val="115000"/>
              </a:lnSpc>
              <a:spcAft>
                <a:spcPts val="500"/>
              </a:spcAft>
              <a:buClr>
                <a:schemeClr val="accent2"/>
              </a:buClr>
              <a:buFont typeface="Wingdings" panose="05000000000000000000" pitchFamily="2" charset="2"/>
              <a:buChar char="ü"/>
            </a:pPr>
            <a:r>
              <a:rPr lang="pt-BR" dirty="0" smtClean="0">
                <a:solidFill>
                  <a:srgbClr val="000000"/>
                </a:solidFill>
                <a:latin typeface="Times New Roman"/>
                <a:ea typeface="Times New Roman"/>
                <a:cs typeface="Times New Roman"/>
              </a:rPr>
              <a:t>impostos</a:t>
            </a:r>
            <a:r>
              <a:rPr lang="pt-BR" dirty="0">
                <a:solidFill>
                  <a:srgbClr val="000000"/>
                </a:solidFill>
                <a:latin typeface="Times New Roman"/>
                <a:ea typeface="Times New Roman"/>
                <a:cs typeface="Times New Roman"/>
              </a:rPr>
              <a:t>, contribuições sociais, FGTS, férias, décimo-terceiro salário, salários proporcionais, verbas rescisórias e demais encargos </a:t>
            </a:r>
            <a:r>
              <a:rPr lang="pt-BR" dirty="0" smtClean="0">
                <a:solidFill>
                  <a:srgbClr val="000000"/>
                </a:solidFill>
                <a:latin typeface="Times New Roman"/>
                <a:ea typeface="Times New Roman"/>
                <a:cs typeface="Times New Roman"/>
              </a:rPr>
              <a:t>sociais; </a:t>
            </a:r>
          </a:p>
          <a:p>
            <a:pPr>
              <a:lnSpc>
                <a:spcPct val="115000"/>
              </a:lnSpc>
              <a:spcAft>
                <a:spcPts val="500"/>
              </a:spcAft>
              <a:buClr>
                <a:schemeClr val="accent2"/>
              </a:buClr>
              <a:buFont typeface="Wingdings" panose="05000000000000000000" pitchFamily="2" charset="2"/>
              <a:buChar char="ü"/>
            </a:pPr>
            <a:endParaRPr lang="pt-BR" sz="1000" dirty="0" smtClean="0">
              <a:solidFill>
                <a:srgbClr val="000000"/>
              </a:solidFill>
              <a:latin typeface="Times New Roman"/>
              <a:ea typeface="Times New Roman"/>
              <a:cs typeface="Times New Roman"/>
            </a:endParaRPr>
          </a:p>
          <a:p>
            <a:pPr>
              <a:lnSpc>
                <a:spcPct val="115000"/>
              </a:lnSpc>
              <a:spcAft>
                <a:spcPts val="500"/>
              </a:spcAft>
              <a:buClr>
                <a:schemeClr val="accent2"/>
              </a:buClr>
              <a:buFont typeface="Wingdings" panose="05000000000000000000" pitchFamily="2" charset="2"/>
              <a:buChar char="ü"/>
            </a:pPr>
            <a:r>
              <a:rPr lang="pt-BR" dirty="0" smtClean="0">
                <a:solidFill>
                  <a:srgbClr val="000000"/>
                </a:solidFill>
                <a:latin typeface="Times New Roman"/>
                <a:ea typeface="Times New Roman"/>
                <a:cs typeface="Times New Roman"/>
              </a:rPr>
              <a:t>diárias (</a:t>
            </a:r>
            <a:r>
              <a:rPr lang="pt-BR" b="1" dirty="0" smtClean="0">
                <a:solidFill>
                  <a:srgbClr val="000000"/>
                </a:solidFill>
                <a:latin typeface="Times New Roman"/>
                <a:ea typeface="Times New Roman"/>
                <a:cs typeface="Times New Roman"/>
              </a:rPr>
              <a:t>deslocamento</a:t>
            </a:r>
            <a:r>
              <a:rPr lang="pt-BR" b="1" dirty="0">
                <a:solidFill>
                  <a:srgbClr val="000000"/>
                </a:solidFill>
                <a:latin typeface="Times New Roman"/>
                <a:ea typeface="Times New Roman"/>
                <a:cs typeface="Times New Roman"/>
              </a:rPr>
              <a:t>, hospedagem e </a:t>
            </a:r>
            <a:r>
              <a:rPr lang="pt-BR" b="1" dirty="0" smtClean="0">
                <a:solidFill>
                  <a:srgbClr val="000000"/>
                </a:solidFill>
                <a:latin typeface="Times New Roman"/>
                <a:ea typeface="Times New Roman"/>
                <a:cs typeface="Times New Roman"/>
              </a:rPr>
              <a:t>alimentação</a:t>
            </a:r>
            <a:r>
              <a:rPr lang="pt-BR" dirty="0" smtClean="0">
                <a:solidFill>
                  <a:srgbClr val="000000"/>
                </a:solidFill>
                <a:latin typeface="Times New Roman"/>
                <a:ea typeface="Times New Roman"/>
                <a:cs typeface="Times New Roman"/>
              </a:rPr>
              <a:t>) </a:t>
            </a:r>
            <a:r>
              <a:rPr lang="pt-BR" dirty="0">
                <a:solidFill>
                  <a:srgbClr val="000000"/>
                </a:solidFill>
                <a:latin typeface="Times New Roman"/>
                <a:ea typeface="Times New Roman"/>
                <a:cs typeface="Times New Roman"/>
              </a:rPr>
              <a:t>nos casos em que a execução do objeto da parceria assim o </a:t>
            </a:r>
            <a:r>
              <a:rPr lang="pt-BR" dirty="0" smtClean="0">
                <a:solidFill>
                  <a:srgbClr val="000000"/>
                </a:solidFill>
                <a:latin typeface="Times New Roman"/>
                <a:ea typeface="Times New Roman"/>
                <a:cs typeface="Times New Roman"/>
              </a:rPr>
              <a:t>exija;</a:t>
            </a:r>
          </a:p>
          <a:p>
            <a:pPr>
              <a:lnSpc>
                <a:spcPct val="115000"/>
              </a:lnSpc>
              <a:spcAft>
                <a:spcPts val="500"/>
              </a:spcAft>
              <a:buClr>
                <a:schemeClr val="accent2"/>
              </a:buClr>
              <a:buFont typeface="Wingdings" panose="05000000000000000000" pitchFamily="2" charset="2"/>
              <a:buChar char="ü"/>
            </a:pPr>
            <a:endParaRPr lang="pt-BR" sz="1000" dirty="0" smtClean="0">
              <a:solidFill>
                <a:srgbClr val="000000"/>
              </a:solidFill>
              <a:latin typeface="Times New Roman"/>
              <a:ea typeface="Times New Roman"/>
              <a:cs typeface="Times New Roman"/>
            </a:endParaRPr>
          </a:p>
          <a:p>
            <a:pPr>
              <a:lnSpc>
                <a:spcPct val="115000"/>
              </a:lnSpc>
              <a:spcAft>
                <a:spcPts val="500"/>
              </a:spcAft>
              <a:buClr>
                <a:schemeClr val="accent2"/>
              </a:buClr>
              <a:buFont typeface="Wingdings" panose="05000000000000000000" pitchFamily="2" charset="2"/>
              <a:buChar char="ü"/>
            </a:pPr>
            <a:r>
              <a:rPr lang="pt-BR" dirty="0" smtClean="0">
                <a:solidFill>
                  <a:srgbClr val="000000"/>
                </a:solidFill>
                <a:latin typeface="Times New Roman"/>
                <a:ea typeface="Times New Roman"/>
                <a:cs typeface="Times New Roman"/>
              </a:rPr>
              <a:t>custos indiretos necessários à execução do objeto;</a:t>
            </a:r>
          </a:p>
          <a:p>
            <a:pPr>
              <a:lnSpc>
                <a:spcPct val="115000"/>
              </a:lnSpc>
              <a:spcAft>
                <a:spcPts val="500"/>
              </a:spcAft>
              <a:buClr>
                <a:schemeClr val="accent2"/>
              </a:buClr>
              <a:buFont typeface="Wingdings" panose="05000000000000000000" pitchFamily="2" charset="2"/>
              <a:buChar char="ü"/>
            </a:pPr>
            <a:endParaRPr lang="pt-BR" sz="1000" dirty="0" smtClean="0">
              <a:solidFill>
                <a:srgbClr val="000000"/>
              </a:solidFill>
              <a:latin typeface="Times New Roman"/>
              <a:ea typeface="Times New Roman"/>
              <a:cs typeface="Times New Roman"/>
            </a:endParaRPr>
          </a:p>
          <a:p>
            <a:pPr>
              <a:lnSpc>
                <a:spcPct val="115000"/>
              </a:lnSpc>
              <a:spcAft>
                <a:spcPts val="500"/>
              </a:spcAft>
              <a:buClr>
                <a:schemeClr val="accent2"/>
              </a:buClr>
              <a:buFont typeface="Wingdings" panose="05000000000000000000" pitchFamily="2" charset="2"/>
              <a:buChar char="ü"/>
            </a:pPr>
            <a:r>
              <a:rPr lang="pt-BR" dirty="0" smtClean="0">
                <a:solidFill>
                  <a:srgbClr val="000000"/>
                </a:solidFill>
                <a:latin typeface="Times New Roman"/>
                <a:ea typeface="Times New Roman"/>
                <a:cs typeface="Times New Roman"/>
              </a:rPr>
              <a:t>aquisição </a:t>
            </a:r>
            <a:r>
              <a:rPr lang="pt-BR" dirty="0">
                <a:solidFill>
                  <a:srgbClr val="000000"/>
                </a:solidFill>
                <a:latin typeface="Times New Roman"/>
                <a:ea typeface="Times New Roman"/>
                <a:cs typeface="Times New Roman"/>
              </a:rPr>
              <a:t>de equipamentos e materiais permanentes essenciais à consecução do objeto e serviços de adequação de espaço </a:t>
            </a:r>
            <a:r>
              <a:rPr lang="pt-BR" dirty="0" smtClean="0">
                <a:solidFill>
                  <a:srgbClr val="000000"/>
                </a:solidFill>
                <a:latin typeface="Times New Roman"/>
                <a:ea typeface="Times New Roman"/>
                <a:cs typeface="Times New Roman"/>
              </a:rPr>
              <a:t>físico.</a:t>
            </a:r>
          </a:p>
        </p:txBody>
      </p:sp>
    </p:spTree>
    <p:extLst>
      <p:ext uri="{BB962C8B-B14F-4D97-AF65-F5344CB8AC3E}">
        <p14:creationId xmlns:p14="http://schemas.microsoft.com/office/powerpoint/2010/main" val="12707986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5536" y="188640"/>
            <a:ext cx="8424936" cy="514643"/>
          </a:xfrm>
          <a:prstGeom prst="rect">
            <a:avLst/>
          </a:prstGeom>
          <a:noFill/>
        </p:spPr>
        <p:txBody>
          <a:bodyPr wrap="square" lIns="82945" tIns="41473" rIns="82945" bIns="41473">
            <a:spAutoFit/>
          </a:bodyPr>
          <a:lstStyle/>
          <a:p>
            <a:pPr algn="ctr">
              <a:defRPr/>
            </a:pPr>
            <a:r>
              <a:rPr lang="pt-BR" sz="2800" b="1" dirty="0" smtClean="0">
                <a:ln w="12700">
                  <a:noFill/>
                  <a:prstDash val="solid"/>
                </a:ln>
                <a:solidFill>
                  <a:schemeClr val="bg2">
                    <a:lumMod val="75000"/>
                  </a:schemeClr>
                </a:solidFill>
                <a:effectLst>
                  <a:outerShdw blurRad="41275" dist="20320" dir="1800000" algn="tl" rotWithShape="0">
                    <a:srgbClr val="000000">
                      <a:alpha val="40000"/>
                    </a:srgbClr>
                  </a:outerShdw>
                </a:effectLst>
              </a:rPr>
              <a:t>Plano de Trabalho</a:t>
            </a:r>
            <a:endParaRPr lang="pt-BR" sz="2800" b="1" dirty="0">
              <a:ln w="12700">
                <a:noFill/>
                <a:prstDash val="solid"/>
              </a:ln>
              <a:solidFill>
                <a:schemeClr val="bg2">
                  <a:lumMod val="75000"/>
                </a:schemeClr>
              </a:solidFill>
              <a:effectLst>
                <a:outerShdw blurRad="41275" dist="20320" dir="1800000" algn="tl" rotWithShape="0">
                  <a:srgbClr val="000000">
                    <a:alpha val="40000"/>
                  </a:srgbClr>
                </a:outerShdw>
              </a:effectLst>
            </a:endParaRPr>
          </a:p>
        </p:txBody>
      </p:sp>
      <p:sp>
        <p:nvSpPr>
          <p:cNvPr id="5" name="Espaço Reservado para Conteúdo 2"/>
          <p:cNvSpPr txBox="1">
            <a:spLocks/>
          </p:cNvSpPr>
          <p:nvPr/>
        </p:nvSpPr>
        <p:spPr>
          <a:xfrm>
            <a:off x="251520" y="908720"/>
            <a:ext cx="8568952" cy="5544616"/>
          </a:xfrm>
          <a:prstGeom prst="rect">
            <a:avLst/>
          </a:prstGeom>
        </p:spPr>
        <p:txBody>
          <a:bodyPr>
            <a:noAutofit/>
          </a:bodyPr>
          <a:lstStyle>
            <a:lvl1pPr marL="342900" indent="-342900" algn="just" defTabSz="914400" rtl="0" eaLnBrk="1" latinLnBrk="0" hangingPunct="1">
              <a:spcBef>
                <a:spcPct val="20000"/>
              </a:spcBef>
              <a:buClr>
                <a:schemeClr val="tx2"/>
              </a:buClr>
              <a:buFont typeface="Arial" pitchFamily="34" charset="0"/>
              <a:buChar char="•"/>
              <a:defRPr sz="2000" kern="1200">
                <a:solidFill>
                  <a:schemeClr val="tx1">
                    <a:lumMod val="50000"/>
                    <a:lumOff val="50000"/>
                  </a:schemeClr>
                </a:solidFill>
                <a:latin typeface="+mj-lt"/>
                <a:ea typeface="+mn-ea"/>
                <a:cs typeface="+mn-cs"/>
              </a:defRPr>
            </a:lvl1pPr>
            <a:lvl2pPr marL="742950" indent="-28575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3pPr>
            <a:lvl4pPr marL="1600200" indent="-22860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pt-BR" dirty="0"/>
              <a:t>Art. 22.  Deverá constar do plano de trabalho de parcerias celebradas mediante termo de colaboração ou de fomento:   </a:t>
            </a:r>
          </a:p>
          <a:p>
            <a:pPr marL="0" indent="0">
              <a:buNone/>
            </a:pPr>
            <a:r>
              <a:rPr lang="pt-BR" dirty="0"/>
              <a:t>I - descrição da realidade que será objeto da parceria, devendo ser demonstrado o nexo entre essa realidade e as atividades ou projetos e metas a serem atingidas;         </a:t>
            </a:r>
            <a:endParaRPr lang="pt-BR" dirty="0" smtClean="0"/>
          </a:p>
          <a:p>
            <a:pPr marL="0" indent="0">
              <a:buNone/>
            </a:pPr>
            <a:endParaRPr lang="pt-BR" sz="1000" dirty="0" smtClean="0"/>
          </a:p>
          <a:p>
            <a:pPr marL="0" indent="0">
              <a:buNone/>
            </a:pPr>
            <a:r>
              <a:rPr lang="pt-BR" dirty="0" smtClean="0"/>
              <a:t>II </a:t>
            </a:r>
            <a:r>
              <a:rPr lang="pt-BR" dirty="0"/>
              <a:t>- descrição de metas a serem atingidas e de atividades ou projetos a serem executados;    </a:t>
            </a:r>
            <a:endParaRPr lang="pt-BR" dirty="0" smtClean="0"/>
          </a:p>
          <a:p>
            <a:pPr marL="0" indent="0">
              <a:buNone/>
            </a:pPr>
            <a:endParaRPr lang="pt-BR" sz="1000" dirty="0"/>
          </a:p>
          <a:p>
            <a:pPr marL="0" indent="0">
              <a:buNone/>
            </a:pPr>
            <a:r>
              <a:rPr lang="pt-BR" dirty="0" smtClean="0"/>
              <a:t>II- A </a:t>
            </a:r>
            <a:r>
              <a:rPr lang="pt-BR" dirty="0"/>
              <a:t>- previsão de receitas e de despesas a serem realizadas na execução das atividades ou dos projetos abrangidos pela parceria;        </a:t>
            </a:r>
            <a:endParaRPr lang="pt-BR" dirty="0" smtClean="0"/>
          </a:p>
          <a:p>
            <a:pPr marL="0" indent="0">
              <a:buNone/>
            </a:pPr>
            <a:endParaRPr lang="pt-BR" sz="1000" dirty="0"/>
          </a:p>
          <a:p>
            <a:pPr marL="0" indent="0">
              <a:buNone/>
            </a:pPr>
            <a:r>
              <a:rPr lang="pt-BR" dirty="0"/>
              <a:t>III - forma de execução das atividades ou dos projetos e de cumprimento das metas a eles atreladas</a:t>
            </a:r>
            <a:r>
              <a:rPr lang="pt-BR" dirty="0" smtClean="0"/>
              <a:t>;</a:t>
            </a:r>
          </a:p>
          <a:p>
            <a:pPr marL="0" indent="0">
              <a:buNone/>
            </a:pPr>
            <a:endParaRPr lang="pt-BR" sz="1000" dirty="0" smtClean="0"/>
          </a:p>
          <a:p>
            <a:pPr marL="0" indent="0">
              <a:buNone/>
            </a:pPr>
            <a:r>
              <a:rPr lang="pt-BR" dirty="0" smtClean="0"/>
              <a:t>IV </a:t>
            </a:r>
            <a:r>
              <a:rPr lang="pt-BR" dirty="0"/>
              <a:t>- definição dos parâmetros a serem utilizados para a aferição do cumprimento das metas</a:t>
            </a:r>
            <a:r>
              <a:rPr lang="pt-BR" dirty="0" smtClean="0"/>
              <a:t>.</a:t>
            </a:r>
            <a:endParaRPr lang="pt-BR" dirty="0" smtClean="0">
              <a:solidFill>
                <a:srgbClr val="000000"/>
              </a:solidFill>
              <a:latin typeface="Times New Roman"/>
              <a:ea typeface="Times New Roman"/>
              <a:cs typeface="Times New Roman"/>
            </a:endParaRPr>
          </a:p>
        </p:txBody>
      </p:sp>
    </p:spTree>
    <p:extLst>
      <p:ext uri="{BB962C8B-B14F-4D97-AF65-F5344CB8AC3E}">
        <p14:creationId xmlns:p14="http://schemas.microsoft.com/office/powerpoint/2010/main" val="29321422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Posição Contextual da Lei </a:t>
            </a:r>
            <a:r>
              <a:rPr lang="pt-BR" dirty="0" smtClean="0"/>
              <a:t>13.019</a:t>
            </a:r>
            <a:endParaRPr lang="pt-BR" dirty="0"/>
          </a:p>
        </p:txBody>
      </p:sp>
      <p:sp>
        <p:nvSpPr>
          <p:cNvPr id="4" name="Text Box 6"/>
          <p:cNvSpPr txBox="1">
            <a:spLocks noChangeArrowheads="1"/>
          </p:cNvSpPr>
          <p:nvPr/>
        </p:nvSpPr>
        <p:spPr bwMode="auto">
          <a:xfrm>
            <a:off x="611188" y="2204343"/>
            <a:ext cx="5689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AutoNum type="arabicPeriod"/>
            </a:pPr>
            <a:endParaRPr lang="pt-BR" altLang="pt-BR" sz="2400" b="1">
              <a:latin typeface="Arial" charset="0"/>
            </a:endParaRPr>
          </a:p>
        </p:txBody>
      </p:sp>
      <p:graphicFrame>
        <p:nvGraphicFramePr>
          <p:cNvPr id="5" name="Diagrama 4"/>
          <p:cNvGraphicFramePr/>
          <p:nvPr>
            <p:extLst>
              <p:ext uri="{D42A27DB-BD31-4B8C-83A1-F6EECF244321}">
                <p14:modId xmlns:p14="http://schemas.microsoft.com/office/powerpoint/2010/main" val="4274454436"/>
              </p:ext>
            </p:extLst>
          </p:nvPr>
        </p:nvGraphicFramePr>
        <p:xfrm>
          <a:off x="251520" y="1412776"/>
          <a:ext cx="856895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1713720874"/>
              </p:ext>
            </p:extLst>
          </p:nvPr>
        </p:nvGraphicFramePr>
        <p:xfrm>
          <a:off x="611560" y="2348880"/>
          <a:ext cx="7920880" cy="38164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60297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a 7"/>
          <p:cNvGraphicFramePr>
            <a:graphicFrameLocks noGrp="1"/>
          </p:cNvGraphicFramePr>
          <p:nvPr>
            <p:extLst>
              <p:ext uri="{D42A27DB-BD31-4B8C-83A1-F6EECF244321}">
                <p14:modId xmlns:p14="http://schemas.microsoft.com/office/powerpoint/2010/main" val="189045934"/>
              </p:ext>
            </p:extLst>
          </p:nvPr>
        </p:nvGraphicFramePr>
        <p:xfrm>
          <a:off x="395536" y="1196752"/>
          <a:ext cx="8640960" cy="5455000"/>
        </p:xfrm>
        <a:graphic>
          <a:graphicData uri="http://schemas.openxmlformats.org/drawingml/2006/table">
            <a:tbl>
              <a:tblPr/>
              <a:tblGrid>
                <a:gridCol w="661889"/>
                <a:gridCol w="7979071"/>
              </a:tblGrid>
              <a:tr h="648072">
                <a:tc>
                  <a:txBody>
                    <a:bodyPr/>
                    <a:lstStyle/>
                    <a:p>
                      <a:pPr>
                        <a:lnSpc>
                          <a:spcPts val="1300"/>
                        </a:lnSpc>
                        <a:spcBef>
                          <a:spcPts val="55"/>
                        </a:spcBef>
                        <a:spcAft>
                          <a:spcPts val="0"/>
                        </a:spcAft>
                      </a:pPr>
                      <a:r>
                        <a:rPr lang="pt-BR" sz="1400" dirty="0">
                          <a:effectLst/>
                          <a:latin typeface="Times New Roman"/>
                          <a:ea typeface="Times New Roman"/>
                          <a:cs typeface="Times New Roman"/>
                        </a:rPr>
                        <a:t> </a:t>
                      </a:r>
                      <a:endParaRPr lang="pt-BR" sz="1400" dirty="0">
                        <a:effectLst/>
                        <a:latin typeface="Calibri"/>
                        <a:ea typeface="Times New Roman"/>
                        <a:cs typeface="Times New Roman"/>
                      </a:endParaRPr>
                    </a:p>
                    <a:p>
                      <a:pPr marL="177165" marR="154940" algn="ctr">
                        <a:lnSpc>
                          <a:spcPct val="115000"/>
                        </a:lnSpc>
                        <a:spcAft>
                          <a:spcPts val="0"/>
                        </a:spcAft>
                      </a:pPr>
                      <a:r>
                        <a:rPr lang="pt-BR" sz="1400" dirty="0">
                          <a:effectLst/>
                          <a:latin typeface="Arial"/>
                          <a:ea typeface="Times New Roman"/>
                          <a:cs typeface="Times New Roman"/>
                        </a:rPr>
                        <a:t>I</a:t>
                      </a:r>
                      <a:endParaRPr lang="pt-BR" sz="1400" dirty="0">
                        <a:effectLst/>
                        <a:latin typeface="Calibri"/>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nSpc>
                          <a:spcPts val="1355"/>
                        </a:lnSpc>
                        <a:spcAft>
                          <a:spcPts val="0"/>
                        </a:spcAft>
                      </a:pPr>
                      <a:endParaRPr lang="pt-BR" sz="500" dirty="0" smtClean="0">
                        <a:effectLst/>
                        <a:latin typeface="Arial"/>
                        <a:ea typeface="Times New Roman"/>
                        <a:cs typeface="Times New Roman"/>
                      </a:endParaRPr>
                    </a:p>
                    <a:p>
                      <a:pPr marL="63500">
                        <a:lnSpc>
                          <a:spcPts val="1355"/>
                        </a:lnSpc>
                        <a:spcAft>
                          <a:spcPts val="0"/>
                        </a:spcAft>
                      </a:pPr>
                      <a:r>
                        <a:rPr lang="pt-BR" sz="1400" dirty="0" smtClean="0">
                          <a:effectLst/>
                          <a:latin typeface="Arial"/>
                          <a:ea typeface="Times New Roman"/>
                          <a:cs typeface="Times New Roman"/>
                        </a:rPr>
                        <a:t>I</a:t>
                      </a:r>
                      <a:r>
                        <a:rPr lang="pt-BR" sz="1400" spc="5" dirty="0" smtClean="0">
                          <a:effectLst/>
                          <a:latin typeface="Arial"/>
                          <a:ea typeface="Times New Roman"/>
                          <a:cs typeface="Times New Roman"/>
                        </a:rPr>
                        <a:t>de</a:t>
                      </a:r>
                      <a:r>
                        <a:rPr lang="pt-BR" sz="1400" spc="-5" dirty="0" smtClean="0">
                          <a:effectLst/>
                          <a:latin typeface="Arial"/>
                          <a:ea typeface="Times New Roman"/>
                          <a:cs typeface="Times New Roman"/>
                        </a:rPr>
                        <a:t>n</a:t>
                      </a:r>
                      <a:r>
                        <a:rPr lang="pt-BR" sz="1400" dirty="0" smtClean="0">
                          <a:effectLst/>
                          <a:latin typeface="Arial"/>
                          <a:ea typeface="Times New Roman"/>
                          <a:cs typeface="Times New Roman"/>
                        </a:rPr>
                        <a:t>t</a:t>
                      </a:r>
                      <a:r>
                        <a:rPr lang="pt-BR" sz="1400" spc="-10" dirty="0" smtClean="0">
                          <a:effectLst/>
                          <a:latin typeface="Arial"/>
                          <a:ea typeface="Times New Roman"/>
                          <a:cs typeface="Times New Roman"/>
                        </a:rPr>
                        <a:t>i</a:t>
                      </a:r>
                      <a:r>
                        <a:rPr lang="pt-BR" sz="1400" spc="15" dirty="0" smtClean="0">
                          <a:effectLst/>
                          <a:latin typeface="Arial"/>
                          <a:ea typeface="Times New Roman"/>
                          <a:cs typeface="Times New Roman"/>
                        </a:rPr>
                        <a:t>f</a:t>
                      </a:r>
                      <a:r>
                        <a:rPr lang="pt-BR" sz="1400" dirty="0" smtClean="0">
                          <a:effectLst/>
                          <a:latin typeface="Arial"/>
                          <a:ea typeface="Times New Roman"/>
                          <a:cs typeface="Times New Roman"/>
                        </a:rPr>
                        <a:t>icaç</a:t>
                      </a:r>
                      <a:r>
                        <a:rPr lang="pt-BR" sz="1400" spc="5" dirty="0" smtClean="0">
                          <a:effectLst/>
                          <a:latin typeface="Arial"/>
                          <a:ea typeface="Times New Roman"/>
                          <a:cs typeface="Times New Roman"/>
                        </a:rPr>
                        <a:t>ã</a:t>
                      </a:r>
                      <a:r>
                        <a:rPr lang="pt-BR" sz="1400" dirty="0" smtClean="0">
                          <a:effectLst/>
                          <a:latin typeface="Arial"/>
                          <a:ea typeface="Times New Roman"/>
                          <a:cs typeface="Times New Roman"/>
                        </a:rPr>
                        <a:t>o</a:t>
                      </a:r>
                      <a:r>
                        <a:rPr lang="pt-BR" sz="1400" spc="245" dirty="0" smtClean="0">
                          <a:effectLst/>
                          <a:latin typeface="Arial"/>
                          <a:ea typeface="Times New Roman"/>
                          <a:cs typeface="Times New Roman"/>
                        </a:rPr>
                        <a:t> </a:t>
                      </a:r>
                      <a:r>
                        <a:rPr lang="pt-BR" sz="1400" dirty="0">
                          <a:effectLst/>
                          <a:latin typeface="Arial"/>
                          <a:ea typeface="Times New Roman"/>
                          <a:cs typeface="Times New Roman"/>
                        </a:rPr>
                        <a:t>e</a:t>
                      </a:r>
                      <a:r>
                        <a:rPr lang="pt-BR" sz="1400" spc="245" dirty="0">
                          <a:effectLst/>
                          <a:latin typeface="Arial"/>
                          <a:ea typeface="Times New Roman"/>
                          <a:cs typeface="Times New Roman"/>
                        </a:rPr>
                        <a:t> </a:t>
                      </a:r>
                      <a:r>
                        <a:rPr lang="pt-BR" sz="1400" dirty="0">
                          <a:effectLst/>
                          <a:latin typeface="Arial"/>
                          <a:ea typeface="Times New Roman"/>
                          <a:cs typeface="Times New Roman"/>
                        </a:rPr>
                        <a:t>c</a:t>
                      </a:r>
                      <a:r>
                        <a:rPr lang="pt-BR" sz="1400" spc="-5" dirty="0">
                          <a:effectLst/>
                          <a:latin typeface="Arial"/>
                          <a:ea typeface="Times New Roman"/>
                          <a:cs typeface="Times New Roman"/>
                        </a:rPr>
                        <a:t>r</a:t>
                      </a:r>
                      <a:r>
                        <a:rPr lang="pt-BR" sz="1400" spc="5" dirty="0">
                          <a:effectLst/>
                          <a:latin typeface="Arial"/>
                          <a:ea typeface="Times New Roman"/>
                          <a:cs typeface="Times New Roman"/>
                        </a:rPr>
                        <a:t>ed</a:t>
                      </a:r>
                      <a:r>
                        <a:rPr lang="pt-BR" sz="1400" spc="-5" dirty="0">
                          <a:effectLst/>
                          <a:latin typeface="Arial"/>
                          <a:ea typeface="Times New Roman"/>
                          <a:cs typeface="Times New Roman"/>
                        </a:rPr>
                        <a:t>en</a:t>
                      </a:r>
                      <a:r>
                        <a:rPr lang="pt-BR" sz="1400" dirty="0">
                          <a:effectLst/>
                          <a:latin typeface="Arial"/>
                          <a:ea typeface="Times New Roman"/>
                          <a:cs typeface="Times New Roman"/>
                        </a:rPr>
                        <a:t>ciais</a:t>
                      </a:r>
                      <a:r>
                        <a:rPr lang="pt-BR" sz="1400" spc="255"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o</a:t>
                      </a:r>
                      <a:r>
                        <a:rPr lang="pt-BR" sz="1400" spc="245" dirty="0">
                          <a:effectLst/>
                          <a:latin typeface="Arial"/>
                          <a:ea typeface="Times New Roman"/>
                          <a:cs typeface="Times New Roman"/>
                        </a:rPr>
                        <a:t> </a:t>
                      </a:r>
                      <a:r>
                        <a:rPr lang="pt-BR" sz="1400" spc="5" dirty="0">
                          <a:effectLst/>
                          <a:latin typeface="Arial"/>
                          <a:ea typeface="Times New Roman"/>
                          <a:cs typeface="Times New Roman"/>
                        </a:rPr>
                        <a:t>p</a:t>
                      </a:r>
                      <a:r>
                        <a:rPr lang="pt-BR" sz="1400" dirty="0">
                          <a:effectLst/>
                          <a:latin typeface="Arial"/>
                          <a:ea typeface="Times New Roman"/>
                          <a:cs typeface="Times New Roman"/>
                        </a:rPr>
                        <a:t>ro</a:t>
                      </a:r>
                      <a:r>
                        <a:rPr lang="pt-BR" sz="1400" spc="-5" dirty="0">
                          <a:effectLst/>
                          <a:latin typeface="Arial"/>
                          <a:ea typeface="Times New Roman"/>
                          <a:cs typeface="Times New Roman"/>
                        </a:rPr>
                        <a:t>p</a:t>
                      </a:r>
                      <a:r>
                        <a:rPr lang="pt-BR" sz="1400" spc="5" dirty="0">
                          <a:effectLst/>
                          <a:latin typeface="Arial"/>
                          <a:ea typeface="Times New Roman"/>
                          <a:cs typeface="Times New Roman"/>
                        </a:rPr>
                        <a:t>on</a:t>
                      </a:r>
                      <a:r>
                        <a:rPr lang="pt-BR" sz="1400" spc="-5" dirty="0">
                          <a:effectLst/>
                          <a:latin typeface="Arial"/>
                          <a:ea typeface="Times New Roman"/>
                          <a:cs typeface="Times New Roman"/>
                        </a:rPr>
                        <a:t>e</a:t>
                      </a:r>
                      <a:r>
                        <a:rPr lang="pt-BR" sz="1400" spc="5" dirty="0">
                          <a:effectLst/>
                          <a:latin typeface="Arial"/>
                          <a:ea typeface="Times New Roman"/>
                          <a:cs typeface="Times New Roman"/>
                        </a:rPr>
                        <a:t>n</a:t>
                      </a:r>
                      <a:r>
                        <a:rPr lang="pt-BR" sz="1400" dirty="0">
                          <a:effectLst/>
                          <a:latin typeface="Arial"/>
                          <a:ea typeface="Times New Roman"/>
                          <a:cs typeface="Times New Roman"/>
                        </a:rPr>
                        <a:t>t</a:t>
                      </a:r>
                      <a:r>
                        <a:rPr lang="pt-BR" sz="1400" spc="-5" dirty="0">
                          <a:effectLst/>
                          <a:latin typeface="Arial"/>
                          <a:ea typeface="Times New Roman"/>
                          <a:cs typeface="Times New Roman"/>
                        </a:rPr>
                        <a:t>e</a:t>
                      </a:r>
                      <a:r>
                        <a:rPr lang="pt-BR" sz="1400" dirty="0">
                          <a:effectLst/>
                          <a:latin typeface="Arial"/>
                          <a:ea typeface="Times New Roman"/>
                          <a:cs typeface="Times New Roman"/>
                        </a:rPr>
                        <a:t>,</a:t>
                      </a:r>
                      <a:r>
                        <a:rPr lang="pt-BR" sz="1400" spc="245" dirty="0">
                          <a:effectLst/>
                          <a:latin typeface="Arial"/>
                          <a:ea typeface="Times New Roman"/>
                          <a:cs typeface="Times New Roman"/>
                        </a:rPr>
                        <a:t> </a:t>
                      </a:r>
                      <a:r>
                        <a:rPr lang="pt-BR" sz="1400" spc="5" dirty="0">
                          <a:effectLst/>
                          <a:latin typeface="Arial"/>
                          <a:ea typeface="Times New Roman"/>
                          <a:cs typeface="Times New Roman"/>
                        </a:rPr>
                        <a:t>ob</a:t>
                      </a:r>
                      <a:r>
                        <a:rPr lang="pt-BR" sz="1400" dirty="0">
                          <a:effectLst/>
                          <a:latin typeface="Arial"/>
                          <a:ea typeface="Times New Roman"/>
                          <a:cs typeface="Times New Roman"/>
                        </a:rPr>
                        <a:t>je</a:t>
                      </a:r>
                      <a:r>
                        <a:rPr lang="pt-BR" sz="1400" spc="5" dirty="0">
                          <a:effectLst/>
                          <a:latin typeface="Arial"/>
                          <a:ea typeface="Times New Roman"/>
                          <a:cs typeface="Times New Roman"/>
                        </a:rPr>
                        <a:t>t</a:t>
                      </a:r>
                      <a:r>
                        <a:rPr lang="pt-BR" sz="1400" dirty="0">
                          <a:effectLst/>
                          <a:latin typeface="Arial"/>
                          <a:ea typeface="Times New Roman"/>
                          <a:cs typeface="Times New Roman"/>
                        </a:rPr>
                        <a:t>i</a:t>
                      </a:r>
                      <a:r>
                        <a:rPr lang="pt-BR" sz="1400" spc="-15" dirty="0">
                          <a:effectLst/>
                          <a:latin typeface="Arial"/>
                          <a:ea typeface="Times New Roman"/>
                          <a:cs typeface="Times New Roman"/>
                        </a:rPr>
                        <a:t>v</a:t>
                      </a:r>
                      <a:r>
                        <a:rPr lang="pt-BR" sz="1400" spc="5" dirty="0">
                          <a:effectLst/>
                          <a:latin typeface="Arial"/>
                          <a:ea typeface="Times New Roman"/>
                          <a:cs typeface="Times New Roman"/>
                        </a:rPr>
                        <a:t>o</a:t>
                      </a:r>
                      <a:r>
                        <a:rPr lang="pt-BR" sz="1400" dirty="0">
                          <a:effectLst/>
                          <a:latin typeface="Arial"/>
                          <a:ea typeface="Times New Roman"/>
                          <a:cs typeface="Times New Roman"/>
                        </a:rPr>
                        <a:t>s</a:t>
                      </a:r>
                      <a:r>
                        <a:rPr lang="pt-BR" sz="1400" spc="255" dirty="0">
                          <a:effectLst/>
                          <a:latin typeface="Arial"/>
                          <a:ea typeface="Times New Roman"/>
                          <a:cs typeface="Times New Roman"/>
                        </a:rPr>
                        <a:t> </a:t>
                      </a:r>
                      <a:r>
                        <a:rPr lang="pt-BR" sz="1400" dirty="0">
                          <a:effectLst/>
                          <a:latin typeface="Arial"/>
                          <a:ea typeface="Times New Roman"/>
                          <a:cs typeface="Times New Roman"/>
                        </a:rPr>
                        <a:t>s</a:t>
                      </a:r>
                      <a:r>
                        <a:rPr lang="pt-BR" sz="1400" spc="5" dirty="0">
                          <a:effectLst/>
                          <a:latin typeface="Arial"/>
                          <a:ea typeface="Times New Roman"/>
                          <a:cs typeface="Times New Roman"/>
                        </a:rPr>
                        <a:t>o</a:t>
                      </a:r>
                      <a:r>
                        <a:rPr lang="pt-BR" sz="1400" dirty="0">
                          <a:effectLst/>
                          <a:latin typeface="Arial"/>
                          <a:ea typeface="Times New Roman"/>
                          <a:cs typeface="Times New Roman"/>
                        </a:rPr>
                        <a:t>ciais</a:t>
                      </a:r>
                      <a:r>
                        <a:rPr lang="pt-BR" sz="1400" spc="245"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a</a:t>
                      </a:r>
                      <a:r>
                        <a:rPr lang="pt-BR" sz="1400" spc="245" dirty="0">
                          <a:effectLst/>
                          <a:latin typeface="Arial"/>
                          <a:ea typeface="Times New Roman"/>
                          <a:cs typeface="Times New Roman"/>
                        </a:rPr>
                        <a:t> </a:t>
                      </a:r>
                      <a:r>
                        <a:rPr lang="pt-BR" sz="1400" spc="-5" dirty="0">
                          <a:effectLst/>
                          <a:latin typeface="Arial"/>
                          <a:ea typeface="Times New Roman"/>
                          <a:cs typeface="Times New Roman"/>
                        </a:rPr>
                        <a:t>e</a:t>
                      </a:r>
                      <a:r>
                        <a:rPr lang="pt-BR" sz="1400" spc="5" dirty="0">
                          <a:effectLst/>
                          <a:latin typeface="Arial"/>
                          <a:ea typeface="Times New Roman"/>
                          <a:cs typeface="Times New Roman"/>
                        </a:rPr>
                        <a:t>n</a:t>
                      </a:r>
                      <a:r>
                        <a:rPr lang="pt-BR" sz="1400" dirty="0">
                          <a:effectLst/>
                          <a:latin typeface="Arial"/>
                          <a:ea typeface="Times New Roman"/>
                          <a:cs typeface="Times New Roman"/>
                        </a:rPr>
                        <a:t>ti</a:t>
                      </a:r>
                      <a:r>
                        <a:rPr lang="pt-BR" sz="1400" spc="5" dirty="0">
                          <a:effectLst/>
                          <a:latin typeface="Arial"/>
                          <a:ea typeface="Times New Roman"/>
                          <a:cs typeface="Times New Roman"/>
                        </a:rPr>
                        <a:t>d</a:t>
                      </a:r>
                      <a:r>
                        <a:rPr lang="pt-BR" sz="1400" spc="-5" dirty="0">
                          <a:effectLst/>
                          <a:latin typeface="Arial"/>
                          <a:ea typeface="Times New Roman"/>
                          <a:cs typeface="Times New Roman"/>
                        </a:rPr>
                        <a:t>a</a:t>
                      </a:r>
                      <a:r>
                        <a:rPr lang="pt-BR" sz="1400" spc="5" dirty="0">
                          <a:effectLst/>
                          <a:latin typeface="Arial"/>
                          <a:ea typeface="Times New Roman"/>
                          <a:cs typeface="Times New Roman"/>
                        </a:rPr>
                        <a:t>de</a:t>
                      </a:r>
                      <a:r>
                        <a:rPr lang="pt-BR" sz="1400" dirty="0">
                          <a:effectLst/>
                          <a:latin typeface="Arial"/>
                          <a:ea typeface="Times New Roman"/>
                          <a:cs typeface="Times New Roman"/>
                        </a:rPr>
                        <a:t>,</a:t>
                      </a:r>
                      <a:endParaRPr lang="pt-BR" sz="1400" dirty="0">
                        <a:effectLst/>
                        <a:latin typeface="Calibri"/>
                        <a:ea typeface="Times New Roman"/>
                        <a:cs typeface="Times New Roman"/>
                      </a:endParaRPr>
                    </a:p>
                    <a:p>
                      <a:pPr marL="63500" marR="36195">
                        <a:lnSpc>
                          <a:spcPct val="115000"/>
                        </a:lnSpc>
                        <a:spcAft>
                          <a:spcPts val="0"/>
                        </a:spcAft>
                      </a:pPr>
                      <a:r>
                        <a:rPr lang="pt-BR" sz="1400" dirty="0">
                          <a:effectLst/>
                          <a:latin typeface="Arial"/>
                          <a:ea typeface="Times New Roman"/>
                          <a:cs typeface="Times New Roman"/>
                        </a:rPr>
                        <a:t>c</a:t>
                      </a:r>
                      <a:r>
                        <a:rPr lang="pt-BR" sz="1400" spc="5" dirty="0">
                          <a:effectLst/>
                          <a:latin typeface="Arial"/>
                          <a:ea typeface="Times New Roman"/>
                          <a:cs typeface="Times New Roman"/>
                        </a:rPr>
                        <a:t>o</a:t>
                      </a:r>
                      <a:r>
                        <a:rPr lang="pt-BR" sz="1400" dirty="0">
                          <a:effectLst/>
                          <a:latin typeface="Arial"/>
                          <a:ea typeface="Times New Roman"/>
                          <a:cs typeface="Times New Roman"/>
                        </a:rPr>
                        <a:t>m </a:t>
                      </a:r>
                      <a:r>
                        <a:rPr lang="pt-BR" sz="1400" spc="85" dirty="0">
                          <a:effectLst/>
                          <a:latin typeface="Arial"/>
                          <a:ea typeface="Times New Roman"/>
                          <a:cs typeface="Times New Roman"/>
                        </a:rPr>
                        <a:t> </a:t>
                      </a:r>
                      <a:r>
                        <a:rPr lang="pt-BR" sz="1400" dirty="0">
                          <a:effectLst/>
                          <a:latin typeface="Arial"/>
                          <a:ea typeface="Times New Roman"/>
                          <a:cs typeface="Times New Roman"/>
                        </a:rPr>
                        <a:t>i</a:t>
                      </a:r>
                      <a:r>
                        <a:rPr lang="pt-BR" sz="1400" spc="-10" dirty="0">
                          <a:effectLst/>
                          <a:latin typeface="Arial"/>
                          <a:ea typeface="Times New Roman"/>
                          <a:cs typeface="Times New Roman"/>
                        </a:rPr>
                        <a:t>n</a:t>
                      </a:r>
                      <a:r>
                        <a:rPr lang="pt-BR" sz="1400" spc="15" dirty="0">
                          <a:effectLst/>
                          <a:latin typeface="Arial"/>
                          <a:ea typeface="Times New Roman"/>
                          <a:cs typeface="Times New Roman"/>
                        </a:rPr>
                        <a:t>f</a:t>
                      </a:r>
                      <a:r>
                        <a:rPr lang="pt-BR" sz="1400" spc="5" dirty="0">
                          <a:effectLst/>
                          <a:latin typeface="Arial"/>
                          <a:ea typeface="Times New Roman"/>
                          <a:cs typeface="Times New Roman"/>
                        </a:rPr>
                        <a:t>o</a:t>
                      </a:r>
                      <a:r>
                        <a:rPr lang="pt-BR" sz="1400" spc="-15" dirty="0">
                          <a:effectLst/>
                          <a:latin typeface="Arial"/>
                          <a:ea typeface="Times New Roman"/>
                          <a:cs typeface="Times New Roman"/>
                        </a:rPr>
                        <a:t>r</a:t>
                      </a:r>
                      <a:r>
                        <a:rPr lang="pt-BR" sz="1400" spc="5" dirty="0">
                          <a:effectLst/>
                          <a:latin typeface="Arial"/>
                          <a:ea typeface="Times New Roman"/>
                          <a:cs typeface="Times New Roman"/>
                        </a:rPr>
                        <a:t>ma</a:t>
                      </a:r>
                      <a:r>
                        <a:rPr lang="pt-BR" sz="1400" spc="-10" dirty="0">
                          <a:effectLst/>
                          <a:latin typeface="Arial"/>
                          <a:ea typeface="Times New Roman"/>
                          <a:cs typeface="Times New Roman"/>
                        </a:rPr>
                        <a:t>ç</a:t>
                      </a:r>
                      <a:r>
                        <a:rPr lang="pt-BR" sz="1400" spc="5" dirty="0">
                          <a:effectLst/>
                          <a:latin typeface="Arial"/>
                          <a:ea typeface="Times New Roman"/>
                          <a:cs typeface="Times New Roman"/>
                        </a:rPr>
                        <a:t>õe</a:t>
                      </a:r>
                      <a:r>
                        <a:rPr lang="pt-BR" sz="1400" dirty="0">
                          <a:effectLst/>
                          <a:latin typeface="Arial"/>
                          <a:ea typeface="Times New Roman"/>
                          <a:cs typeface="Times New Roman"/>
                        </a:rPr>
                        <a:t>s </a:t>
                      </a:r>
                      <a:r>
                        <a:rPr lang="pt-BR" sz="1400" spc="75" dirty="0">
                          <a:effectLst/>
                          <a:latin typeface="Arial"/>
                          <a:ea typeface="Times New Roman"/>
                          <a:cs typeface="Times New Roman"/>
                        </a:rPr>
                        <a:t> </a:t>
                      </a:r>
                      <a:r>
                        <a:rPr lang="pt-BR" sz="1400" dirty="0">
                          <a:effectLst/>
                          <a:latin typeface="Arial"/>
                          <a:ea typeface="Times New Roman"/>
                          <a:cs typeface="Times New Roman"/>
                        </a:rPr>
                        <a:t>rela</a:t>
                      </a:r>
                      <a:r>
                        <a:rPr lang="pt-BR" sz="1400" spc="5" dirty="0">
                          <a:effectLst/>
                          <a:latin typeface="Arial"/>
                          <a:ea typeface="Times New Roman"/>
                          <a:cs typeface="Times New Roman"/>
                        </a:rPr>
                        <a:t>t</a:t>
                      </a:r>
                      <a:r>
                        <a:rPr lang="pt-BR" sz="1400" dirty="0">
                          <a:effectLst/>
                          <a:latin typeface="Arial"/>
                          <a:ea typeface="Times New Roman"/>
                          <a:cs typeface="Times New Roman"/>
                        </a:rPr>
                        <a:t>i</a:t>
                      </a:r>
                      <a:r>
                        <a:rPr lang="pt-BR" sz="1400" spc="-15" dirty="0">
                          <a:effectLst/>
                          <a:latin typeface="Arial"/>
                          <a:ea typeface="Times New Roman"/>
                          <a:cs typeface="Times New Roman"/>
                        </a:rPr>
                        <a:t>v</a:t>
                      </a:r>
                      <a:r>
                        <a:rPr lang="pt-BR" sz="1400" spc="5" dirty="0">
                          <a:effectLst/>
                          <a:latin typeface="Arial"/>
                          <a:ea typeface="Times New Roman"/>
                          <a:cs typeface="Times New Roman"/>
                        </a:rPr>
                        <a:t>a</a:t>
                      </a:r>
                      <a:r>
                        <a:rPr lang="pt-BR" sz="1400" dirty="0">
                          <a:effectLst/>
                          <a:latin typeface="Arial"/>
                          <a:ea typeface="Times New Roman"/>
                          <a:cs typeface="Times New Roman"/>
                        </a:rPr>
                        <a:t>s </a:t>
                      </a:r>
                      <a:r>
                        <a:rPr lang="pt-BR" sz="1400" spc="75" dirty="0">
                          <a:effectLst/>
                          <a:latin typeface="Arial"/>
                          <a:ea typeface="Times New Roman"/>
                          <a:cs typeface="Times New Roman"/>
                        </a:rPr>
                        <a:t> </a:t>
                      </a:r>
                      <a:r>
                        <a:rPr lang="pt-BR" sz="1400" dirty="0">
                          <a:effectLst/>
                          <a:latin typeface="Arial"/>
                          <a:ea typeface="Times New Roman"/>
                          <a:cs typeface="Times New Roman"/>
                        </a:rPr>
                        <a:t>à </a:t>
                      </a:r>
                      <a:r>
                        <a:rPr lang="pt-BR" sz="1400" spc="80" dirty="0">
                          <a:effectLst/>
                          <a:latin typeface="Arial"/>
                          <a:ea typeface="Times New Roman"/>
                          <a:cs typeface="Times New Roman"/>
                        </a:rPr>
                        <a:t> </a:t>
                      </a:r>
                      <a:r>
                        <a:rPr lang="pt-BR" sz="1400" dirty="0">
                          <a:effectLst/>
                          <a:latin typeface="Arial"/>
                          <a:ea typeface="Times New Roman"/>
                          <a:cs typeface="Times New Roman"/>
                        </a:rPr>
                        <a:t>c</a:t>
                      </a:r>
                      <a:r>
                        <a:rPr lang="pt-BR" sz="1400" spc="5" dirty="0">
                          <a:effectLst/>
                          <a:latin typeface="Arial"/>
                          <a:ea typeface="Times New Roman"/>
                          <a:cs typeface="Times New Roman"/>
                        </a:rPr>
                        <a:t>apa</a:t>
                      </a:r>
                      <a:r>
                        <a:rPr lang="pt-BR" sz="1400" dirty="0">
                          <a:effectLst/>
                          <a:latin typeface="Arial"/>
                          <a:ea typeface="Times New Roman"/>
                          <a:cs typeface="Times New Roman"/>
                        </a:rPr>
                        <a:t>cid</a:t>
                      </a:r>
                      <a:r>
                        <a:rPr lang="pt-BR" sz="1400" spc="5" dirty="0">
                          <a:effectLst/>
                          <a:latin typeface="Arial"/>
                          <a:ea typeface="Times New Roman"/>
                          <a:cs typeface="Times New Roman"/>
                        </a:rPr>
                        <a:t>a</a:t>
                      </a:r>
                      <a:r>
                        <a:rPr lang="pt-BR" sz="1400" spc="-5" dirty="0">
                          <a:effectLst/>
                          <a:latin typeface="Arial"/>
                          <a:ea typeface="Times New Roman"/>
                          <a:cs typeface="Times New Roman"/>
                        </a:rPr>
                        <a:t>d</a:t>
                      </a:r>
                      <a:r>
                        <a:rPr lang="pt-BR" sz="1400" dirty="0">
                          <a:effectLst/>
                          <a:latin typeface="Arial"/>
                          <a:ea typeface="Times New Roman"/>
                          <a:cs typeface="Times New Roman"/>
                        </a:rPr>
                        <a:t>e </a:t>
                      </a:r>
                      <a:r>
                        <a:rPr lang="pt-BR" sz="1400" spc="80" dirty="0">
                          <a:effectLst/>
                          <a:latin typeface="Arial"/>
                          <a:ea typeface="Times New Roman"/>
                          <a:cs typeface="Times New Roman"/>
                        </a:rPr>
                        <a:t> </a:t>
                      </a:r>
                      <a:r>
                        <a:rPr lang="pt-BR" sz="1400" dirty="0">
                          <a:effectLst/>
                          <a:latin typeface="Arial"/>
                          <a:ea typeface="Times New Roman"/>
                          <a:cs typeface="Times New Roman"/>
                        </a:rPr>
                        <a:t>t</a:t>
                      </a:r>
                      <a:r>
                        <a:rPr lang="pt-BR" sz="1400" spc="5" dirty="0">
                          <a:effectLst/>
                          <a:latin typeface="Arial"/>
                          <a:ea typeface="Times New Roman"/>
                          <a:cs typeface="Times New Roman"/>
                        </a:rPr>
                        <a:t>é</a:t>
                      </a:r>
                      <a:r>
                        <a:rPr lang="pt-BR" sz="1400" dirty="0">
                          <a:effectLst/>
                          <a:latin typeface="Arial"/>
                          <a:ea typeface="Times New Roman"/>
                          <a:cs typeface="Times New Roman"/>
                        </a:rPr>
                        <a:t>c</a:t>
                      </a:r>
                      <a:r>
                        <a:rPr lang="pt-BR" sz="1400" spc="5" dirty="0">
                          <a:effectLst/>
                          <a:latin typeface="Arial"/>
                          <a:ea typeface="Times New Roman"/>
                          <a:cs typeface="Times New Roman"/>
                        </a:rPr>
                        <a:t>n</a:t>
                      </a:r>
                      <a:r>
                        <a:rPr lang="pt-BR" sz="1400" dirty="0">
                          <a:effectLst/>
                          <a:latin typeface="Arial"/>
                          <a:ea typeface="Times New Roman"/>
                          <a:cs typeface="Times New Roman"/>
                        </a:rPr>
                        <a:t>ica </a:t>
                      </a:r>
                      <a:r>
                        <a:rPr lang="pt-BR" sz="1400" spc="80" dirty="0">
                          <a:effectLst/>
                          <a:latin typeface="Arial"/>
                          <a:ea typeface="Times New Roman"/>
                          <a:cs typeface="Times New Roman"/>
                        </a:rPr>
                        <a:t> </a:t>
                      </a:r>
                      <a:r>
                        <a:rPr lang="pt-BR" sz="1400" dirty="0">
                          <a:effectLst/>
                          <a:latin typeface="Arial"/>
                          <a:ea typeface="Times New Roman"/>
                          <a:cs typeface="Times New Roman"/>
                        </a:rPr>
                        <a:t>e </a:t>
                      </a:r>
                      <a:r>
                        <a:rPr lang="pt-BR" sz="1400" spc="80" dirty="0">
                          <a:effectLst/>
                          <a:latin typeface="Arial"/>
                          <a:ea typeface="Times New Roman"/>
                          <a:cs typeface="Times New Roman"/>
                        </a:rPr>
                        <a:t> </a:t>
                      </a:r>
                      <a:r>
                        <a:rPr lang="pt-BR" sz="1400" spc="5" dirty="0">
                          <a:effectLst/>
                          <a:latin typeface="Arial"/>
                          <a:ea typeface="Times New Roman"/>
                          <a:cs typeface="Times New Roman"/>
                        </a:rPr>
                        <a:t>o</a:t>
                      </a:r>
                      <a:r>
                        <a:rPr lang="pt-BR" sz="1400" spc="-5" dirty="0">
                          <a:effectLst/>
                          <a:latin typeface="Arial"/>
                          <a:ea typeface="Times New Roman"/>
                          <a:cs typeface="Times New Roman"/>
                        </a:rPr>
                        <a:t>p</a:t>
                      </a:r>
                      <a:r>
                        <a:rPr lang="pt-BR" sz="1400" spc="5" dirty="0">
                          <a:effectLst/>
                          <a:latin typeface="Arial"/>
                          <a:ea typeface="Times New Roman"/>
                          <a:cs typeface="Times New Roman"/>
                        </a:rPr>
                        <a:t>e</a:t>
                      </a:r>
                      <a:r>
                        <a:rPr lang="pt-BR" sz="1400" dirty="0">
                          <a:effectLst/>
                          <a:latin typeface="Arial"/>
                          <a:ea typeface="Times New Roman"/>
                          <a:cs typeface="Times New Roman"/>
                        </a:rPr>
                        <a:t>racio</a:t>
                      </a:r>
                      <a:r>
                        <a:rPr lang="pt-BR" sz="1400" spc="-5" dirty="0">
                          <a:effectLst/>
                          <a:latin typeface="Arial"/>
                          <a:ea typeface="Times New Roman"/>
                          <a:cs typeface="Times New Roman"/>
                        </a:rPr>
                        <a:t>n</a:t>
                      </a:r>
                      <a:r>
                        <a:rPr lang="pt-BR" sz="1400" spc="5" dirty="0">
                          <a:effectLst/>
                          <a:latin typeface="Arial"/>
                          <a:ea typeface="Times New Roman"/>
                          <a:cs typeface="Times New Roman"/>
                        </a:rPr>
                        <a:t>a</a:t>
                      </a:r>
                      <a:r>
                        <a:rPr lang="pt-BR" sz="1400" dirty="0">
                          <a:effectLst/>
                          <a:latin typeface="Arial"/>
                          <a:ea typeface="Times New Roman"/>
                          <a:cs typeface="Times New Roman"/>
                        </a:rPr>
                        <a:t>l </a:t>
                      </a:r>
                      <a:r>
                        <a:rPr lang="pt-BR" sz="1400" spc="60" dirty="0">
                          <a:effectLst/>
                          <a:latin typeface="Arial"/>
                          <a:ea typeface="Times New Roman"/>
                          <a:cs typeface="Times New Roman"/>
                        </a:rPr>
                        <a:t> </a:t>
                      </a:r>
                      <a:r>
                        <a:rPr lang="pt-BR" sz="1400" spc="5" dirty="0">
                          <a:effectLst/>
                          <a:latin typeface="Arial"/>
                          <a:ea typeface="Times New Roman"/>
                          <a:cs typeface="Times New Roman"/>
                        </a:rPr>
                        <a:t>pa</a:t>
                      </a:r>
                      <a:r>
                        <a:rPr lang="pt-BR" sz="1400" dirty="0">
                          <a:effectLst/>
                          <a:latin typeface="Arial"/>
                          <a:ea typeface="Times New Roman"/>
                          <a:cs typeface="Times New Roman"/>
                        </a:rPr>
                        <a:t>ra </a:t>
                      </a:r>
                      <a:r>
                        <a:rPr lang="pt-BR" sz="1400" spc="75" dirty="0">
                          <a:effectLst/>
                          <a:latin typeface="Arial"/>
                          <a:ea typeface="Times New Roman"/>
                          <a:cs typeface="Times New Roman"/>
                        </a:rPr>
                        <a:t> </a:t>
                      </a:r>
                      <a:r>
                        <a:rPr lang="pt-BR" sz="1400" dirty="0">
                          <a:effectLst/>
                          <a:latin typeface="Arial"/>
                          <a:ea typeface="Times New Roman"/>
                          <a:cs typeface="Times New Roman"/>
                        </a:rPr>
                        <a:t>a </a:t>
                      </a:r>
                      <a:r>
                        <a:rPr lang="pt-BR" sz="1400" spc="5" dirty="0">
                          <a:effectLst/>
                          <a:latin typeface="Arial"/>
                          <a:ea typeface="Times New Roman"/>
                          <a:cs typeface="Times New Roman"/>
                        </a:rPr>
                        <a:t>e</a:t>
                      </a:r>
                      <a:r>
                        <a:rPr lang="pt-BR" sz="1400" spc="-10" dirty="0">
                          <a:effectLst/>
                          <a:latin typeface="Arial"/>
                          <a:ea typeface="Times New Roman"/>
                          <a:cs typeface="Times New Roman"/>
                        </a:rPr>
                        <a:t>x</a:t>
                      </a:r>
                      <a:r>
                        <a:rPr lang="pt-BR" sz="1400" spc="5" dirty="0">
                          <a:effectLst/>
                          <a:latin typeface="Arial"/>
                          <a:ea typeface="Times New Roman"/>
                          <a:cs typeface="Times New Roman"/>
                        </a:rPr>
                        <a:t>e</a:t>
                      </a:r>
                      <a:r>
                        <a:rPr lang="pt-BR" sz="1400" dirty="0">
                          <a:effectLst/>
                          <a:latin typeface="Arial"/>
                          <a:ea typeface="Times New Roman"/>
                          <a:cs typeface="Times New Roman"/>
                        </a:rPr>
                        <a:t>c</a:t>
                      </a:r>
                      <a:r>
                        <a:rPr lang="pt-BR" sz="1400" spc="5" dirty="0">
                          <a:effectLst/>
                          <a:latin typeface="Arial"/>
                          <a:ea typeface="Times New Roman"/>
                          <a:cs typeface="Times New Roman"/>
                        </a:rPr>
                        <a:t>u</a:t>
                      </a:r>
                      <a:r>
                        <a:rPr lang="pt-BR" sz="1400" dirty="0">
                          <a:effectLst/>
                          <a:latin typeface="Arial"/>
                          <a:ea typeface="Times New Roman"/>
                          <a:cs typeface="Times New Roman"/>
                        </a:rPr>
                        <a:t>ç</a:t>
                      </a:r>
                      <a:r>
                        <a:rPr lang="pt-BR" sz="1400" spc="5" dirty="0">
                          <a:effectLst/>
                          <a:latin typeface="Arial"/>
                          <a:ea typeface="Times New Roman"/>
                          <a:cs typeface="Times New Roman"/>
                        </a:rPr>
                        <a:t>ã</a:t>
                      </a:r>
                      <a:r>
                        <a:rPr lang="pt-BR" sz="1400" dirty="0">
                          <a:effectLst/>
                          <a:latin typeface="Arial"/>
                          <a:ea typeface="Times New Roman"/>
                          <a:cs typeface="Times New Roman"/>
                        </a:rPr>
                        <a:t>o</a:t>
                      </a:r>
                      <a:r>
                        <a:rPr lang="pt-BR" sz="1400" spc="5"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o</a:t>
                      </a:r>
                      <a:r>
                        <a:rPr lang="pt-BR" sz="1400" spc="5" dirty="0">
                          <a:effectLst/>
                          <a:latin typeface="Arial"/>
                          <a:ea typeface="Times New Roman"/>
                          <a:cs typeface="Times New Roman"/>
                        </a:rPr>
                        <a:t> </a:t>
                      </a:r>
                      <a:r>
                        <a:rPr lang="pt-BR" sz="1400" spc="-5" dirty="0">
                          <a:effectLst/>
                          <a:latin typeface="Arial"/>
                          <a:ea typeface="Times New Roman"/>
                          <a:cs typeface="Times New Roman"/>
                        </a:rPr>
                        <a:t>o</a:t>
                      </a:r>
                      <a:r>
                        <a:rPr lang="pt-BR" sz="1400" spc="5" dirty="0">
                          <a:effectLst/>
                          <a:latin typeface="Arial"/>
                          <a:ea typeface="Times New Roman"/>
                          <a:cs typeface="Times New Roman"/>
                        </a:rPr>
                        <a:t>b</a:t>
                      </a:r>
                      <a:r>
                        <a:rPr lang="pt-BR" sz="1400" dirty="0">
                          <a:effectLst/>
                          <a:latin typeface="Arial"/>
                          <a:ea typeface="Times New Roman"/>
                          <a:cs typeface="Times New Roman"/>
                        </a:rPr>
                        <a:t>je</a:t>
                      </a:r>
                      <a:r>
                        <a:rPr lang="pt-BR" sz="1400" spc="-5" dirty="0">
                          <a:effectLst/>
                          <a:latin typeface="Arial"/>
                          <a:ea typeface="Times New Roman"/>
                          <a:cs typeface="Times New Roman"/>
                        </a:rPr>
                        <a:t>t</a:t>
                      </a:r>
                      <a:r>
                        <a:rPr lang="pt-BR" sz="1400" spc="5" dirty="0">
                          <a:effectLst/>
                          <a:latin typeface="Arial"/>
                          <a:ea typeface="Times New Roman"/>
                          <a:cs typeface="Times New Roman"/>
                        </a:rPr>
                        <a:t>o</a:t>
                      </a:r>
                      <a:r>
                        <a:rPr lang="pt-BR" sz="1400" dirty="0" smtClean="0">
                          <a:effectLst/>
                          <a:latin typeface="Arial"/>
                          <a:ea typeface="Times New Roman"/>
                          <a:cs typeface="Times New Roman"/>
                        </a:rPr>
                        <a:t>;</a:t>
                      </a:r>
                    </a:p>
                    <a:p>
                      <a:pPr marL="63500" marR="36195">
                        <a:lnSpc>
                          <a:spcPct val="115000"/>
                        </a:lnSpc>
                        <a:spcAft>
                          <a:spcPts val="0"/>
                        </a:spcAft>
                      </a:pPr>
                      <a:endParaRPr lang="pt-BR" sz="5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164">
                <a:tc>
                  <a:txBody>
                    <a:bodyPr/>
                    <a:lstStyle/>
                    <a:p>
                      <a:pPr>
                        <a:lnSpc>
                          <a:spcPts val="650"/>
                        </a:lnSpc>
                        <a:spcBef>
                          <a:spcPts val="20"/>
                        </a:spcBef>
                        <a:spcAft>
                          <a:spcPts val="0"/>
                        </a:spcAft>
                      </a:pPr>
                      <a:r>
                        <a:rPr lang="pt-BR" sz="1400" dirty="0">
                          <a:effectLst/>
                          <a:latin typeface="Times New Roman"/>
                          <a:ea typeface="Times New Roman"/>
                          <a:cs typeface="Times New Roman"/>
                        </a:rPr>
                        <a:t> </a:t>
                      </a:r>
                      <a:endParaRPr lang="pt-BR" sz="1400" dirty="0">
                        <a:effectLst/>
                        <a:latin typeface="Calibri"/>
                        <a:ea typeface="Times New Roman"/>
                        <a:cs typeface="Times New Roman"/>
                      </a:endParaRPr>
                    </a:p>
                    <a:p>
                      <a:pPr marL="155575" marR="133350" algn="ctr">
                        <a:lnSpc>
                          <a:spcPct val="115000"/>
                        </a:lnSpc>
                        <a:spcAft>
                          <a:spcPts val="0"/>
                        </a:spcAft>
                      </a:pPr>
                      <a:endParaRPr lang="pt-BR" sz="1400" dirty="0" smtClean="0">
                        <a:effectLst/>
                        <a:latin typeface="Arial"/>
                        <a:ea typeface="Times New Roman"/>
                        <a:cs typeface="Times New Roman"/>
                      </a:endParaRPr>
                    </a:p>
                    <a:p>
                      <a:pPr marL="155575" marR="133350" algn="ctr">
                        <a:lnSpc>
                          <a:spcPct val="115000"/>
                        </a:lnSpc>
                        <a:spcAft>
                          <a:spcPts val="0"/>
                        </a:spcAft>
                      </a:pPr>
                      <a:r>
                        <a:rPr lang="pt-BR" sz="1400" dirty="0" smtClean="0">
                          <a:effectLst/>
                          <a:latin typeface="Arial"/>
                          <a:ea typeface="Times New Roman"/>
                          <a:cs typeface="Times New Roman"/>
                        </a:rPr>
                        <a:t>II</a:t>
                      </a:r>
                      <a:endParaRPr lang="pt-BR" sz="1400" dirty="0">
                        <a:effectLst/>
                        <a:latin typeface="Calibri"/>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27940">
                        <a:lnSpc>
                          <a:spcPts val="1380"/>
                        </a:lnSpc>
                        <a:spcBef>
                          <a:spcPts val="5"/>
                        </a:spcBef>
                        <a:spcAft>
                          <a:spcPts val="0"/>
                        </a:spcAft>
                      </a:pPr>
                      <a:endParaRPr lang="pt-BR" sz="500" dirty="0" smtClean="0">
                        <a:effectLst/>
                        <a:latin typeface="Arial"/>
                        <a:ea typeface="Times New Roman"/>
                        <a:cs typeface="Times New Roman"/>
                      </a:endParaRPr>
                    </a:p>
                    <a:p>
                      <a:pPr marL="63500" marR="27940">
                        <a:lnSpc>
                          <a:spcPts val="1380"/>
                        </a:lnSpc>
                        <a:spcBef>
                          <a:spcPts val="5"/>
                        </a:spcBef>
                        <a:spcAft>
                          <a:spcPts val="0"/>
                        </a:spcAft>
                      </a:pPr>
                      <a:r>
                        <a:rPr lang="pt-BR" sz="1400" dirty="0" smtClean="0">
                          <a:effectLst/>
                          <a:latin typeface="Arial"/>
                          <a:ea typeface="Times New Roman"/>
                          <a:cs typeface="Times New Roman"/>
                        </a:rPr>
                        <a:t>Descrição</a:t>
                      </a:r>
                      <a:r>
                        <a:rPr lang="pt-BR" sz="1400" spc="40" dirty="0" smtClean="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o</a:t>
                      </a:r>
                      <a:r>
                        <a:rPr lang="pt-BR" sz="1400" spc="40" dirty="0">
                          <a:effectLst/>
                          <a:latin typeface="Arial"/>
                          <a:ea typeface="Times New Roman"/>
                          <a:cs typeface="Times New Roman"/>
                        </a:rPr>
                        <a:t> </a:t>
                      </a:r>
                      <a:r>
                        <a:rPr lang="pt-BR" sz="1400" dirty="0">
                          <a:effectLst/>
                          <a:latin typeface="Arial"/>
                          <a:ea typeface="Times New Roman"/>
                          <a:cs typeface="Times New Roman"/>
                        </a:rPr>
                        <a:t>t</a:t>
                      </a:r>
                      <a:r>
                        <a:rPr lang="pt-BR" sz="1400" spc="-5" dirty="0">
                          <a:effectLst/>
                          <a:latin typeface="Arial"/>
                          <a:ea typeface="Times New Roman"/>
                          <a:cs typeface="Times New Roman"/>
                        </a:rPr>
                        <a:t>í</a:t>
                      </a:r>
                      <a:r>
                        <a:rPr lang="pt-BR" sz="1400" dirty="0">
                          <a:effectLst/>
                          <a:latin typeface="Arial"/>
                          <a:ea typeface="Times New Roman"/>
                          <a:cs typeface="Times New Roman"/>
                        </a:rPr>
                        <a:t>t</a:t>
                      </a:r>
                      <a:r>
                        <a:rPr lang="pt-BR" sz="1400" spc="5" dirty="0">
                          <a:effectLst/>
                          <a:latin typeface="Arial"/>
                          <a:ea typeface="Times New Roman"/>
                          <a:cs typeface="Times New Roman"/>
                        </a:rPr>
                        <a:t>u</a:t>
                      </a:r>
                      <a:r>
                        <a:rPr lang="pt-BR" sz="1400" dirty="0">
                          <a:effectLst/>
                          <a:latin typeface="Arial"/>
                          <a:ea typeface="Times New Roman"/>
                          <a:cs typeface="Times New Roman"/>
                        </a:rPr>
                        <a:t>lo,</a:t>
                      </a:r>
                      <a:r>
                        <a:rPr lang="pt-BR" sz="1400" spc="40"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o</a:t>
                      </a:r>
                      <a:r>
                        <a:rPr lang="pt-BR" sz="1400" spc="30" dirty="0">
                          <a:effectLst/>
                          <a:latin typeface="Arial"/>
                          <a:ea typeface="Times New Roman"/>
                          <a:cs typeface="Times New Roman"/>
                        </a:rPr>
                        <a:t> </a:t>
                      </a:r>
                      <a:r>
                        <a:rPr lang="pt-BR" sz="1400" spc="5" dirty="0">
                          <a:effectLst/>
                          <a:latin typeface="Arial"/>
                          <a:ea typeface="Times New Roman"/>
                          <a:cs typeface="Times New Roman"/>
                        </a:rPr>
                        <a:t>ob</a:t>
                      </a:r>
                      <a:r>
                        <a:rPr lang="pt-BR" sz="1400" dirty="0">
                          <a:effectLst/>
                          <a:latin typeface="Arial"/>
                          <a:ea typeface="Times New Roman"/>
                          <a:cs typeface="Times New Roman"/>
                        </a:rPr>
                        <a:t>je</a:t>
                      </a:r>
                      <a:r>
                        <a:rPr lang="pt-BR" sz="1400" spc="5" dirty="0">
                          <a:effectLst/>
                          <a:latin typeface="Arial"/>
                          <a:ea typeface="Times New Roman"/>
                          <a:cs typeface="Times New Roman"/>
                        </a:rPr>
                        <a:t>t</a:t>
                      </a:r>
                      <a:r>
                        <a:rPr lang="pt-BR" sz="1400" dirty="0">
                          <a:effectLst/>
                          <a:latin typeface="Arial"/>
                          <a:ea typeface="Times New Roman"/>
                          <a:cs typeface="Times New Roman"/>
                        </a:rPr>
                        <a:t>o</a:t>
                      </a:r>
                      <a:r>
                        <a:rPr lang="pt-BR" sz="1400" spc="40" dirty="0">
                          <a:effectLst/>
                          <a:latin typeface="Arial"/>
                          <a:ea typeface="Times New Roman"/>
                          <a:cs typeface="Times New Roman"/>
                        </a:rPr>
                        <a:t> </a:t>
                      </a:r>
                      <a:r>
                        <a:rPr lang="pt-BR" sz="1400" dirty="0">
                          <a:effectLst/>
                          <a:latin typeface="Arial"/>
                          <a:ea typeface="Times New Roman"/>
                          <a:cs typeface="Times New Roman"/>
                        </a:rPr>
                        <a:t>e</a:t>
                      </a:r>
                      <a:r>
                        <a:rPr lang="pt-BR" sz="1400" spc="30"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a</a:t>
                      </a:r>
                      <a:r>
                        <a:rPr lang="pt-BR" sz="1400" spc="30" dirty="0">
                          <a:effectLst/>
                          <a:latin typeface="Arial"/>
                          <a:ea typeface="Times New Roman"/>
                          <a:cs typeface="Times New Roman"/>
                        </a:rPr>
                        <a:t> </a:t>
                      </a:r>
                      <a:r>
                        <a:rPr lang="pt-BR" sz="1400" spc="15" dirty="0">
                          <a:effectLst/>
                          <a:latin typeface="Arial"/>
                          <a:ea typeface="Times New Roman"/>
                          <a:cs typeface="Times New Roman"/>
                        </a:rPr>
                        <a:t>f</a:t>
                      </a:r>
                      <a:r>
                        <a:rPr lang="pt-BR" sz="1400" dirty="0">
                          <a:effectLst/>
                          <a:latin typeface="Arial"/>
                          <a:ea typeface="Times New Roman"/>
                          <a:cs typeface="Times New Roman"/>
                        </a:rPr>
                        <a:t>i</a:t>
                      </a:r>
                      <a:r>
                        <a:rPr lang="pt-BR" sz="1400" spc="-10" dirty="0">
                          <a:effectLst/>
                          <a:latin typeface="Arial"/>
                          <a:ea typeface="Times New Roman"/>
                          <a:cs typeface="Times New Roman"/>
                        </a:rPr>
                        <a:t>n</a:t>
                      </a:r>
                      <a:r>
                        <a:rPr lang="pt-BR" sz="1400" spc="5" dirty="0">
                          <a:effectLst/>
                          <a:latin typeface="Arial"/>
                          <a:ea typeface="Times New Roman"/>
                          <a:cs typeface="Times New Roman"/>
                        </a:rPr>
                        <a:t>a</a:t>
                      </a:r>
                      <a:r>
                        <a:rPr lang="pt-BR" sz="1400" dirty="0">
                          <a:effectLst/>
                          <a:latin typeface="Arial"/>
                          <a:ea typeface="Times New Roman"/>
                          <a:cs typeface="Times New Roman"/>
                        </a:rPr>
                        <a:t>l</a:t>
                      </a:r>
                      <a:r>
                        <a:rPr lang="pt-BR" sz="1400" spc="-5" dirty="0">
                          <a:effectLst/>
                          <a:latin typeface="Arial"/>
                          <a:ea typeface="Times New Roman"/>
                          <a:cs typeface="Times New Roman"/>
                        </a:rPr>
                        <a:t>i</a:t>
                      </a:r>
                      <a:r>
                        <a:rPr lang="pt-BR" sz="1400" spc="5" dirty="0">
                          <a:effectLst/>
                          <a:latin typeface="Arial"/>
                          <a:ea typeface="Times New Roman"/>
                          <a:cs typeface="Times New Roman"/>
                        </a:rPr>
                        <a:t>da</a:t>
                      </a:r>
                      <a:r>
                        <a:rPr lang="pt-BR" sz="1400" spc="-5" dirty="0">
                          <a:effectLst/>
                          <a:latin typeface="Arial"/>
                          <a:ea typeface="Times New Roman"/>
                          <a:cs typeface="Times New Roman"/>
                        </a:rPr>
                        <a:t>d</a:t>
                      </a:r>
                      <a:r>
                        <a:rPr lang="pt-BR" sz="1400" dirty="0">
                          <a:effectLst/>
                          <a:latin typeface="Arial"/>
                          <a:ea typeface="Times New Roman"/>
                          <a:cs typeface="Times New Roman"/>
                        </a:rPr>
                        <a:t>e</a:t>
                      </a:r>
                      <a:r>
                        <a:rPr lang="pt-BR" sz="1400" spc="30"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o</a:t>
                      </a:r>
                      <a:r>
                        <a:rPr lang="pt-BR" sz="1400" spc="40" dirty="0">
                          <a:effectLst/>
                          <a:latin typeface="Arial"/>
                          <a:ea typeface="Times New Roman"/>
                          <a:cs typeface="Times New Roman"/>
                        </a:rPr>
                        <a:t> </a:t>
                      </a:r>
                      <a:r>
                        <a:rPr lang="pt-BR" sz="1400" spc="5" dirty="0">
                          <a:effectLst/>
                          <a:latin typeface="Arial"/>
                          <a:ea typeface="Times New Roman"/>
                          <a:cs typeface="Times New Roman"/>
                        </a:rPr>
                        <a:t>p</a:t>
                      </a:r>
                      <a:r>
                        <a:rPr lang="pt-BR" sz="1400" dirty="0">
                          <a:effectLst/>
                          <a:latin typeface="Arial"/>
                          <a:ea typeface="Times New Roman"/>
                          <a:cs typeface="Times New Roman"/>
                        </a:rPr>
                        <a:t>roje</a:t>
                      </a:r>
                      <a:r>
                        <a:rPr lang="pt-BR" sz="1400" spc="-5" dirty="0">
                          <a:effectLst/>
                          <a:latin typeface="Arial"/>
                          <a:ea typeface="Times New Roman"/>
                          <a:cs typeface="Times New Roman"/>
                        </a:rPr>
                        <a:t>t</a:t>
                      </a:r>
                      <a:r>
                        <a:rPr lang="pt-BR" sz="1400" spc="5" dirty="0">
                          <a:effectLst/>
                          <a:latin typeface="Arial"/>
                          <a:ea typeface="Times New Roman"/>
                          <a:cs typeface="Times New Roman"/>
                        </a:rPr>
                        <a:t>o</a:t>
                      </a:r>
                      <a:r>
                        <a:rPr lang="pt-BR" sz="1400" dirty="0">
                          <a:effectLst/>
                          <a:latin typeface="Arial"/>
                          <a:ea typeface="Times New Roman"/>
                          <a:cs typeface="Times New Roman"/>
                        </a:rPr>
                        <a:t>,</a:t>
                      </a:r>
                      <a:r>
                        <a:rPr lang="pt-BR" sz="1400" spc="40"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e</a:t>
                      </a:r>
                      <a:r>
                        <a:rPr lang="pt-BR" sz="1400" spc="30" dirty="0">
                          <a:effectLst/>
                          <a:latin typeface="Arial"/>
                          <a:ea typeface="Times New Roman"/>
                          <a:cs typeface="Times New Roman"/>
                        </a:rPr>
                        <a:t> </a:t>
                      </a:r>
                      <a:r>
                        <a:rPr lang="pt-BR" sz="1400" spc="5" dirty="0">
                          <a:effectLst/>
                          <a:latin typeface="Arial"/>
                          <a:ea typeface="Times New Roman"/>
                          <a:cs typeface="Times New Roman"/>
                        </a:rPr>
                        <a:t>m</a:t>
                      </a:r>
                      <a:r>
                        <a:rPr lang="pt-BR" sz="1400" spc="-5" dirty="0">
                          <a:effectLst/>
                          <a:latin typeface="Arial"/>
                          <a:ea typeface="Times New Roman"/>
                          <a:cs typeface="Times New Roman"/>
                        </a:rPr>
                        <a:t>o</a:t>
                      </a:r>
                      <a:r>
                        <a:rPr lang="pt-BR" sz="1400" spc="5" dirty="0">
                          <a:effectLst/>
                          <a:latin typeface="Arial"/>
                          <a:ea typeface="Times New Roman"/>
                          <a:cs typeface="Times New Roman"/>
                        </a:rPr>
                        <a:t>d</a:t>
                      </a:r>
                      <a:r>
                        <a:rPr lang="pt-BR" sz="1400" dirty="0">
                          <a:effectLst/>
                          <a:latin typeface="Arial"/>
                          <a:ea typeface="Times New Roman"/>
                          <a:cs typeface="Times New Roman"/>
                        </a:rPr>
                        <a:t>o</a:t>
                      </a:r>
                      <a:r>
                        <a:rPr lang="pt-BR" sz="1400" spc="40" dirty="0">
                          <a:effectLst/>
                          <a:latin typeface="Arial"/>
                          <a:ea typeface="Times New Roman"/>
                          <a:cs typeface="Times New Roman"/>
                        </a:rPr>
                        <a:t> </a:t>
                      </a:r>
                      <a:r>
                        <a:rPr lang="pt-BR" sz="1400" dirty="0">
                          <a:effectLst/>
                          <a:latin typeface="Arial"/>
                          <a:ea typeface="Times New Roman"/>
                          <a:cs typeface="Times New Roman"/>
                        </a:rPr>
                        <a:t>a</a:t>
                      </a:r>
                      <a:r>
                        <a:rPr lang="pt-BR" sz="1400" spc="30" dirty="0">
                          <a:effectLst/>
                          <a:latin typeface="Arial"/>
                          <a:ea typeface="Times New Roman"/>
                          <a:cs typeface="Times New Roman"/>
                        </a:rPr>
                        <a:t> </a:t>
                      </a:r>
                      <a:r>
                        <a:rPr lang="pt-BR" sz="1400" spc="5" dirty="0">
                          <a:effectLst/>
                          <a:latin typeface="Arial"/>
                          <a:ea typeface="Times New Roman"/>
                          <a:cs typeface="Times New Roman"/>
                        </a:rPr>
                        <a:t>pe</a:t>
                      </a:r>
                      <a:r>
                        <a:rPr lang="pt-BR" sz="1400" dirty="0">
                          <a:effectLst/>
                          <a:latin typeface="Arial"/>
                          <a:ea typeface="Times New Roman"/>
                          <a:cs typeface="Times New Roman"/>
                        </a:rPr>
                        <a:t>r</a:t>
                      </a:r>
                      <a:r>
                        <a:rPr lang="pt-BR" sz="1400" spc="5" dirty="0">
                          <a:effectLst/>
                          <a:latin typeface="Arial"/>
                          <a:ea typeface="Times New Roman"/>
                          <a:cs typeface="Times New Roman"/>
                        </a:rPr>
                        <a:t>m</a:t>
                      </a:r>
                      <a:r>
                        <a:rPr lang="pt-BR" sz="1400" dirty="0">
                          <a:effectLst/>
                          <a:latin typeface="Arial"/>
                          <a:ea typeface="Times New Roman"/>
                          <a:cs typeface="Times New Roman"/>
                        </a:rPr>
                        <a:t>itir a</a:t>
                      </a:r>
                      <a:r>
                        <a:rPr lang="pt-BR" sz="1400" spc="5" dirty="0">
                          <a:effectLst/>
                          <a:latin typeface="Arial"/>
                          <a:ea typeface="Times New Roman"/>
                          <a:cs typeface="Times New Roman"/>
                        </a:rPr>
                        <a:t> </a:t>
                      </a:r>
                      <a:r>
                        <a:rPr lang="pt-BR" sz="1400" dirty="0">
                          <a:effectLst/>
                          <a:latin typeface="Arial"/>
                          <a:ea typeface="Times New Roman"/>
                          <a:cs typeface="Times New Roman"/>
                        </a:rPr>
                        <a:t>i</a:t>
                      </a:r>
                      <a:r>
                        <a:rPr lang="pt-BR" sz="1400" spc="5" dirty="0">
                          <a:effectLst/>
                          <a:latin typeface="Arial"/>
                          <a:ea typeface="Times New Roman"/>
                          <a:cs typeface="Times New Roman"/>
                        </a:rPr>
                        <a:t>d</a:t>
                      </a:r>
                      <a:r>
                        <a:rPr lang="pt-BR" sz="1400" spc="-5" dirty="0">
                          <a:effectLst/>
                          <a:latin typeface="Arial"/>
                          <a:ea typeface="Times New Roman"/>
                          <a:cs typeface="Times New Roman"/>
                        </a:rPr>
                        <a:t>e</a:t>
                      </a:r>
                      <a:r>
                        <a:rPr lang="pt-BR" sz="1400" spc="5" dirty="0">
                          <a:effectLst/>
                          <a:latin typeface="Arial"/>
                          <a:ea typeface="Times New Roman"/>
                          <a:cs typeface="Times New Roman"/>
                        </a:rPr>
                        <a:t>n</a:t>
                      </a:r>
                      <a:r>
                        <a:rPr lang="pt-BR" sz="1400" dirty="0">
                          <a:effectLst/>
                          <a:latin typeface="Arial"/>
                          <a:ea typeface="Times New Roman"/>
                          <a:cs typeface="Times New Roman"/>
                        </a:rPr>
                        <a:t>t</a:t>
                      </a:r>
                      <a:r>
                        <a:rPr lang="pt-BR" sz="1400" spc="-10" dirty="0">
                          <a:effectLst/>
                          <a:latin typeface="Arial"/>
                          <a:ea typeface="Times New Roman"/>
                          <a:cs typeface="Times New Roman"/>
                        </a:rPr>
                        <a:t>i</a:t>
                      </a:r>
                      <a:r>
                        <a:rPr lang="pt-BR" sz="1400" spc="15" dirty="0">
                          <a:effectLst/>
                          <a:latin typeface="Arial"/>
                          <a:ea typeface="Times New Roman"/>
                          <a:cs typeface="Times New Roman"/>
                        </a:rPr>
                        <a:t>f</a:t>
                      </a:r>
                      <a:r>
                        <a:rPr lang="pt-BR" sz="1400" dirty="0">
                          <a:effectLst/>
                          <a:latin typeface="Arial"/>
                          <a:ea typeface="Times New Roman"/>
                          <a:cs typeface="Times New Roman"/>
                        </a:rPr>
                        <a:t>icaç</a:t>
                      </a:r>
                      <a:r>
                        <a:rPr lang="pt-BR" sz="1400" spc="-5" dirty="0">
                          <a:effectLst/>
                          <a:latin typeface="Arial"/>
                          <a:ea typeface="Times New Roman"/>
                          <a:cs typeface="Times New Roman"/>
                        </a:rPr>
                        <a:t>ã</a:t>
                      </a:r>
                      <a:r>
                        <a:rPr lang="pt-BR" sz="1400" dirty="0">
                          <a:effectLst/>
                          <a:latin typeface="Arial"/>
                          <a:ea typeface="Times New Roman"/>
                          <a:cs typeface="Times New Roman"/>
                        </a:rPr>
                        <a:t>o</a:t>
                      </a:r>
                      <a:r>
                        <a:rPr lang="pt-BR" sz="1400" spc="5" dirty="0">
                          <a:effectLst/>
                          <a:latin typeface="Arial"/>
                          <a:ea typeface="Times New Roman"/>
                          <a:cs typeface="Times New Roman"/>
                        </a:rPr>
                        <a:t> p</a:t>
                      </a:r>
                      <a:r>
                        <a:rPr lang="pt-BR" sz="1400" dirty="0">
                          <a:effectLst/>
                          <a:latin typeface="Arial"/>
                          <a:ea typeface="Times New Roman"/>
                          <a:cs typeface="Times New Roman"/>
                        </a:rPr>
                        <a:t>recisa</a:t>
                      </a:r>
                      <a:r>
                        <a:rPr lang="pt-BR" sz="1400" spc="-20"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o</a:t>
                      </a:r>
                      <a:r>
                        <a:rPr lang="pt-BR" sz="1400" spc="5" dirty="0">
                          <a:effectLst/>
                          <a:latin typeface="Arial"/>
                          <a:ea typeface="Times New Roman"/>
                          <a:cs typeface="Times New Roman"/>
                        </a:rPr>
                        <a:t> </a:t>
                      </a:r>
                      <a:r>
                        <a:rPr lang="pt-BR" sz="1400" spc="-5" dirty="0">
                          <a:effectLst/>
                          <a:latin typeface="Arial"/>
                          <a:ea typeface="Times New Roman"/>
                          <a:cs typeface="Times New Roman"/>
                        </a:rPr>
                        <a:t>q</a:t>
                      </a:r>
                      <a:r>
                        <a:rPr lang="pt-BR" sz="1400" spc="5" dirty="0">
                          <a:effectLst/>
                          <a:latin typeface="Arial"/>
                          <a:ea typeface="Times New Roman"/>
                          <a:cs typeface="Times New Roman"/>
                        </a:rPr>
                        <a:t>u</a:t>
                      </a:r>
                      <a:r>
                        <a:rPr lang="pt-BR" sz="1400" dirty="0">
                          <a:effectLst/>
                          <a:latin typeface="Arial"/>
                          <a:ea typeface="Times New Roman"/>
                          <a:cs typeface="Times New Roman"/>
                        </a:rPr>
                        <a:t>e</a:t>
                      </a:r>
                      <a:r>
                        <a:rPr lang="pt-BR" sz="1400" spc="5" dirty="0">
                          <a:effectLst/>
                          <a:latin typeface="Arial"/>
                          <a:ea typeface="Times New Roman"/>
                          <a:cs typeface="Times New Roman"/>
                        </a:rPr>
                        <a:t> </a:t>
                      </a:r>
                      <a:r>
                        <a:rPr lang="pt-BR" sz="1400" spc="-10" dirty="0">
                          <a:effectLst/>
                          <a:latin typeface="Arial"/>
                          <a:ea typeface="Times New Roman"/>
                          <a:cs typeface="Times New Roman"/>
                        </a:rPr>
                        <a:t>s</a:t>
                      </a:r>
                      <a:r>
                        <a:rPr lang="pt-BR" sz="1400" dirty="0">
                          <a:effectLst/>
                          <a:latin typeface="Arial"/>
                          <a:ea typeface="Times New Roman"/>
                          <a:cs typeface="Times New Roman"/>
                        </a:rPr>
                        <a:t>e</a:t>
                      </a:r>
                      <a:r>
                        <a:rPr lang="pt-BR" sz="1400" spc="5" dirty="0">
                          <a:effectLst/>
                          <a:latin typeface="Arial"/>
                          <a:ea typeface="Times New Roman"/>
                          <a:cs typeface="Times New Roman"/>
                        </a:rPr>
                        <a:t> p</a:t>
                      </a:r>
                      <a:r>
                        <a:rPr lang="pt-BR" sz="1400" dirty="0">
                          <a:effectLst/>
                          <a:latin typeface="Arial"/>
                          <a:ea typeface="Times New Roman"/>
                          <a:cs typeface="Times New Roman"/>
                        </a:rPr>
                        <a:t>r</a:t>
                      </a:r>
                      <a:r>
                        <a:rPr lang="pt-BR" sz="1400" spc="-10" dirty="0">
                          <a:effectLst/>
                          <a:latin typeface="Arial"/>
                          <a:ea typeface="Times New Roman"/>
                          <a:cs typeface="Times New Roman"/>
                        </a:rPr>
                        <a:t>e</a:t>
                      </a:r>
                      <a:r>
                        <a:rPr lang="pt-BR" sz="1400" dirty="0">
                          <a:effectLst/>
                          <a:latin typeface="Arial"/>
                          <a:ea typeface="Times New Roman"/>
                          <a:cs typeface="Times New Roman"/>
                        </a:rPr>
                        <a:t>t</a:t>
                      </a:r>
                      <a:r>
                        <a:rPr lang="pt-BR" sz="1400" spc="5" dirty="0">
                          <a:effectLst/>
                          <a:latin typeface="Arial"/>
                          <a:ea typeface="Times New Roman"/>
                          <a:cs typeface="Times New Roman"/>
                        </a:rPr>
                        <a:t>e</a:t>
                      </a:r>
                      <a:r>
                        <a:rPr lang="pt-BR" sz="1400" spc="-5" dirty="0">
                          <a:effectLst/>
                          <a:latin typeface="Arial"/>
                          <a:ea typeface="Times New Roman"/>
                          <a:cs typeface="Times New Roman"/>
                        </a:rPr>
                        <a:t>n</a:t>
                      </a:r>
                      <a:r>
                        <a:rPr lang="pt-BR" sz="1400" spc="5" dirty="0">
                          <a:effectLst/>
                          <a:latin typeface="Arial"/>
                          <a:ea typeface="Times New Roman"/>
                          <a:cs typeface="Times New Roman"/>
                        </a:rPr>
                        <a:t>d</a:t>
                      </a:r>
                      <a:r>
                        <a:rPr lang="pt-BR" sz="1400" dirty="0">
                          <a:effectLst/>
                          <a:latin typeface="Arial"/>
                          <a:ea typeface="Times New Roman"/>
                          <a:cs typeface="Times New Roman"/>
                        </a:rPr>
                        <a:t>e</a:t>
                      </a:r>
                      <a:r>
                        <a:rPr lang="pt-BR" sz="1400" spc="5" dirty="0">
                          <a:effectLst/>
                          <a:latin typeface="Arial"/>
                          <a:ea typeface="Times New Roman"/>
                          <a:cs typeface="Times New Roman"/>
                        </a:rPr>
                        <a:t> </a:t>
                      </a:r>
                      <a:r>
                        <a:rPr lang="pt-BR" sz="1400" dirty="0">
                          <a:effectLst/>
                          <a:latin typeface="Arial"/>
                          <a:ea typeface="Times New Roman"/>
                          <a:cs typeface="Times New Roman"/>
                        </a:rPr>
                        <a:t>r</a:t>
                      </a:r>
                      <a:r>
                        <a:rPr lang="pt-BR" sz="1400" spc="-10" dirty="0">
                          <a:effectLst/>
                          <a:latin typeface="Arial"/>
                          <a:ea typeface="Times New Roman"/>
                          <a:cs typeface="Times New Roman"/>
                        </a:rPr>
                        <a:t>e</a:t>
                      </a:r>
                      <a:r>
                        <a:rPr lang="pt-BR" sz="1400" spc="5" dirty="0">
                          <a:effectLst/>
                          <a:latin typeface="Arial"/>
                          <a:ea typeface="Times New Roman"/>
                          <a:cs typeface="Times New Roman"/>
                        </a:rPr>
                        <a:t>a</a:t>
                      </a:r>
                      <a:r>
                        <a:rPr lang="pt-BR" sz="1400" dirty="0">
                          <a:effectLst/>
                          <a:latin typeface="Arial"/>
                          <a:ea typeface="Times New Roman"/>
                          <a:cs typeface="Times New Roman"/>
                        </a:rPr>
                        <a:t>l</a:t>
                      </a:r>
                      <a:r>
                        <a:rPr lang="pt-BR" sz="1400" spc="-5" dirty="0">
                          <a:effectLst/>
                          <a:latin typeface="Arial"/>
                          <a:ea typeface="Times New Roman"/>
                          <a:cs typeface="Times New Roman"/>
                        </a:rPr>
                        <a:t>i</a:t>
                      </a:r>
                      <a:r>
                        <a:rPr lang="pt-BR" sz="1400" spc="-10" dirty="0">
                          <a:effectLst/>
                          <a:latin typeface="Arial"/>
                          <a:ea typeface="Times New Roman"/>
                          <a:cs typeface="Times New Roman"/>
                        </a:rPr>
                        <a:t>z</a:t>
                      </a:r>
                      <a:r>
                        <a:rPr lang="pt-BR" sz="1400" spc="5" dirty="0">
                          <a:effectLst/>
                          <a:latin typeface="Arial"/>
                          <a:ea typeface="Times New Roman"/>
                          <a:cs typeface="Times New Roman"/>
                        </a:rPr>
                        <a:t>a</a:t>
                      </a:r>
                      <a:r>
                        <a:rPr lang="pt-BR" sz="1400" dirty="0">
                          <a:effectLst/>
                          <a:latin typeface="Arial"/>
                          <a:ea typeface="Times New Roman"/>
                          <a:cs typeface="Times New Roman"/>
                        </a:rPr>
                        <a:t>r ou</a:t>
                      </a:r>
                      <a:r>
                        <a:rPr lang="pt-BR" sz="1400" spc="5" dirty="0">
                          <a:effectLst/>
                          <a:latin typeface="Arial"/>
                          <a:ea typeface="Times New Roman"/>
                          <a:cs typeface="Times New Roman"/>
                        </a:rPr>
                        <a:t> ob</a:t>
                      </a:r>
                      <a:r>
                        <a:rPr lang="pt-BR" sz="1400" spc="-10" dirty="0">
                          <a:effectLst/>
                          <a:latin typeface="Arial"/>
                          <a:ea typeface="Times New Roman"/>
                          <a:cs typeface="Times New Roman"/>
                        </a:rPr>
                        <a:t>t</a:t>
                      </a:r>
                      <a:r>
                        <a:rPr lang="pt-BR" sz="1400" spc="5" dirty="0">
                          <a:effectLst/>
                          <a:latin typeface="Arial"/>
                          <a:ea typeface="Times New Roman"/>
                          <a:cs typeface="Times New Roman"/>
                        </a:rPr>
                        <a:t>e</a:t>
                      </a:r>
                      <a:r>
                        <a:rPr lang="pt-BR" sz="1400" dirty="0">
                          <a:effectLst/>
                          <a:latin typeface="Arial"/>
                          <a:ea typeface="Times New Roman"/>
                          <a:cs typeface="Times New Roman"/>
                        </a:rPr>
                        <a:t>r</a:t>
                      </a:r>
                      <a:r>
                        <a:rPr lang="pt-BR" sz="1400" dirty="0" smtClean="0">
                          <a:effectLst/>
                          <a:latin typeface="Arial"/>
                          <a:ea typeface="Times New Roman"/>
                          <a:cs typeface="Times New Roman"/>
                        </a:rPr>
                        <a:t>;</a:t>
                      </a:r>
                    </a:p>
                    <a:p>
                      <a:pPr marL="63500" marR="27940">
                        <a:lnSpc>
                          <a:spcPts val="1380"/>
                        </a:lnSpc>
                        <a:spcBef>
                          <a:spcPts val="5"/>
                        </a:spcBef>
                        <a:spcAft>
                          <a:spcPts val="0"/>
                        </a:spcAft>
                      </a:pPr>
                      <a:endParaRPr lang="pt-BR" sz="5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74">
                <a:tc>
                  <a:txBody>
                    <a:bodyPr/>
                    <a:lstStyle/>
                    <a:p>
                      <a:pPr>
                        <a:lnSpc>
                          <a:spcPts val="650"/>
                        </a:lnSpc>
                        <a:spcBef>
                          <a:spcPts val="10"/>
                        </a:spcBef>
                        <a:spcAft>
                          <a:spcPts val="0"/>
                        </a:spcAft>
                      </a:pPr>
                      <a:r>
                        <a:rPr lang="pt-BR" sz="1400" dirty="0">
                          <a:effectLst/>
                          <a:latin typeface="Times New Roman"/>
                          <a:ea typeface="Times New Roman"/>
                          <a:cs typeface="Times New Roman"/>
                        </a:rPr>
                        <a:t> </a:t>
                      </a:r>
                      <a:endParaRPr lang="pt-BR" sz="1400" dirty="0">
                        <a:effectLst/>
                        <a:latin typeface="Calibri"/>
                        <a:ea typeface="Times New Roman"/>
                        <a:cs typeface="Times New Roman"/>
                      </a:endParaRPr>
                    </a:p>
                    <a:p>
                      <a:pPr marL="135890" marR="110490" algn="ctr">
                        <a:lnSpc>
                          <a:spcPct val="115000"/>
                        </a:lnSpc>
                        <a:spcAft>
                          <a:spcPts val="0"/>
                        </a:spcAft>
                      </a:pPr>
                      <a:endParaRPr lang="pt-BR" sz="1400" dirty="0" smtClean="0">
                        <a:effectLst/>
                        <a:latin typeface="Arial"/>
                        <a:ea typeface="Times New Roman"/>
                        <a:cs typeface="Times New Roman"/>
                      </a:endParaRPr>
                    </a:p>
                    <a:p>
                      <a:pPr marL="135890" marR="110490" algn="ctr">
                        <a:lnSpc>
                          <a:spcPct val="115000"/>
                        </a:lnSpc>
                        <a:spcAft>
                          <a:spcPts val="0"/>
                        </a:spcAft>
                      </a:pPr>
                      <a:r>
                        <a:rPr lang="pt-BR" sz="1400" dirty="0" smtClean="0">
                          <a:effectLst/>
                          <a:latin typeface="Arial"/>
                          <a:ea typeface="Times New Roman"/>
                          <a:cs typeface="Times New Roman"/>
                        </a:rPr>
                        <a:t>III</a:t>
                      </a:r>
                      <a:endParaRPr lang="pt-BR" sz="1400" dirty="0">
                        <a:effectLst/>
                        <a:latin typeface="Calibri"/>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nSpc>
                          <a:spcPts val="1355"/>
                        </a:lnSpc>
                        <a:spcAft>
                          <a:spcPts val="0"/>
                        </a:spcAft>
                      </a:pPr>
                      <a:endParaRPr lang="pt-BR" sz="500" dirty="0" smtClean="0">
                        <a:effectLst/>
                        <a:latin typeface="Arial"/>
                        <a:ea typeface="Times New Roman"/>
                        <a:cs typeface="Times New Roman"/>
                      </a:endParaRPr>
                    </a:p>
                    <a:p>
                      <a:pPr marL="63500">
                        <a:lnSpc>
                          <a:spcPts val="1355"/>
                        </a:lnSpc>
                        <a:spcAft>
                          <a:spcPts val="0"/>
                        </a:spcAft>
                      </a:pPr>
                      <a:r>
                        <a:rPr lang="pt-BR" sz="1400" dirty="0" smtClean="0">
                          <a:effectLst/>
                          <a:latin typeface="Arial"/>
                          <a:ea typeface="Times New Roman"/>
                          <a:cs typeface="Times New Roman"/>
                        </a:rPr>
                        <a:t>J</a:t>
                      </a:r>
                      <a:r>
                        <a:rPr lang="pt-BR" sz="1400" spc="5" dirty="0" smtClean="0">
                          <a:effectLst/>
                          <a:latin typeface="Arial"/>
                          <a:ea typeface="Times New Roman"/>
                          <a:cs typeface="Times New Roman"/>
                        </a:rPr>
                        <a:t>u</a:t>
                      </a:r>
                      <a:r>
                        <a:rPr lang="pt-BR" sz="1400" dirty="0" smtClean="0">
                          <a:effectLst/>
                          <a:latin typeface="Arial"/>
                          <a:ea typeface="Times New Roman"/>
                          <a:cs typeface="Times New Roman"/>
                        </a:rPr>
                        <a:t>st</a:t>
                      </a:r>
                      <a:r>
                        <a:rPr lang="pt-BR" sz="1400" spc="-10" dirty="0" smtClean="0">
                          <a:effectLst/>
                          <a:latin typeface="Arial"/>
                          <a:ea typeface="Times New Roman"/>
                          <a:cs typeface="Times New Roman"/>
                        </a:rPr>
                        <a:t>i</a:t>
                      </a:r>
                      <a:r>
                        <a:rPr lang="pt-BR" sz="1400" spc="15" dirty="0" smtClean="0">
                          <a:effectLst/>
                          <a:latin typeface="Arial"/>
                          <a:ea typeface="Times New Roman"/>
                          <a:cs typeface="Times New Roman"/>
                        </a:rPr>
                        <a:t>f</a:t>
                      </a:r>
                      <a:r>
                        <a:rPr lang="pt-BR" sz="1400" dirty="0" smtClean="0">
                          <a:effectLst/>
                          <a:latin typeface="Arial"/>
                          <a:ea typeface="Times New Roman"/>
                          <a:cs typeface="Times New Roman"/>
                        </a:rPr>
                        <a:t>ica</a:t>
                      </a:r>
                      <a:r>
                        <a:rPr lang="pt-BR" sz="1400" spc="5" dirty="0" smtClean="0">
                          <a:effectLst/>
                          <a:latin typeface="Arial"/>
                          <a:ea typeface="Times New Roman"/>
                          <a:cs typeface="Times New Roman"/>
                        </a:rPr>
                        <a:t>t</a:t>
                      </a:r>
                      <a:r>
                        <a:rPr lang="pt-BR" sz="1400" dirty="0" smtClean="0">
                          <a:effectLst/>
                          <a:latin typeface="Arial"/>
                          <a:ea typeface="Times New Roman"/>
                          <a:cs typeface="Times New Roman"/>
                        </a:rPr>
                        <a:t>i</a:t>
                      </a:r>
                      <a:r>
                        <a:rPr lang="pt-BR" sz="1400" spc="-15" dirty="0" smtClean="0">
                          <a:effectLst/>
                          <a:latin typeface="Arial"/>
                          <a:ea typeface="Times New Roman"/>
                          <a:cs typeface="Times New Roman"/>
                        </a:rPr>
                        <a:t>v</a:t>
                      </a:r>
                      <a:r>
                        <a:rPr lang="pt-BR" sz="1400" dirty="0" smtClean="0">
                          <a:effectLst/>
                          <a:latin typeface="Arial"/>
                          <a:ea typeface="Times New Roman"/>
                          <a:cs typeface="Times New Roman"/>
                        </a:rPr>
                        <a:t>a </a:t>
                      </a:r>
                      <a:r>
                        <a:rPr lang="pt-BR" sz="1400" spc="90" dirty="0" smtClean="0">
                          <a:effectLst/>
                          <a:latin typeface="Arial"/>
                          <a:ea typeface="Times New Roman"/>
                          <a:cs typeface="Times New Roman"/>
                        </a:rPr>
                        <a:t> </a:t>
                      </a:r>
                      <a:r>
                        <a:rPr lang="pt-BR" sz="1400" dirty="0">
                          <a:effectLst/>
                          <a:latin typeface="Arial"/>
                          <a:ea typeface="Times New Roman"/>
                          <a:cs typeface="Times New Roman"/>
                        </a:rPr>
                        <a:t>c</a:t>
                      </a:r>
                      <a:r>
                        <a:rPr lang="pt-BR" sz="1400" spc="5" dirty="0">
                          <a:effectLst/>
                          <a:latin typeface="Arial"/>
                          <a:ea typeface="Times New Roman"/>
                          <a:cs typeface="Times New Roman"/>
                        </a:rPr>
                        <a:t>o</a:t>
                      </a:r>
                      <a:r>
                        <a:rPr lang="pt-BR" sz="1400" spc="-5" dirty="0">
                          <a:effectLst/>
                          <a:latin typeface="Arial"/>
                          <a:ea typeface="Times New Roman"/>
                          <a:cs typeface="Times New Roman"/>
                        </a:rPr>
                        <a:t>n</a:t>
                      </a:r>
                      <a:r>
                        <a:rPr lang="pt-BR" sz="1400" dirty="0">
                          <a:effectLst/>
                          <a:latin typeface="Arial"/>
                          <a:ea typeface="Times New Roman"/>
                          <a:cs typeface="Times New Roman"/>
                        </a:rPr>
                        <a:t>t</a:t>
                      </a:r>
                      <a:r>
                        <a:rPr lang="pt-BR" sz="1400" spc="5" dirty="0">
                          <a:effectLst/>
                          <a:latin typeface="Arial"/>
                          <a:ea typeface="Times New Roman"/>
                          <a:cs typeface="Times New Roman"/>
                        </a:rPr>
                        <a:t>e</a:t>
                      </a:r>
                      <a:r>
                        <a:rPr lang="pt-BR" sz="1400" spc="-5" dirty="0">
                          <a:effectLst/>
                          <a:latin typeface="Arial"/>
                          <a:ea typeface="Times New Roman"/>
                          <a:cs typeface="Times New Roman"/>
                        </a:rPr>
                        <a:t>n</a:t>
                      </a:r>
                      <a:r>
                        <a:rPr lang="pt-BR" sz="1400" spc="5" dirty="0">
                          <a:effectLst/>
                          <a:latin typeface="Arial"/>
                          <a:ea typeface="Times New Roman"/>
                          <a:cs typeface="Times New Roman"/>
                        </a:rPr>
                        <a:t>d</a:t>
                      </a:r>
                      <a:r>
                        <a:rPr lang="pt-BR" sz="1400" dirty="0">
                          <a:effectLst/>
                          <a:latin typeface="Arial"/>
                          <a:ea typeface="Times New Roman"/>
                          <a:cs typeface="Times New Roman"/>
                        </a:rPr>
                        <a:t>o </a:t>
                      </a:r>
                      <a:r>
                        <a:rPr lang="pt-BR" sz="1400" spc="80" dirty="0">
                          <a:effectLst/>
                          <a:latin typeface="Arial"/>
                          <a:ea typeface="Times New Roman"/>
                          <a:cs typeface="Times New Roman"/>
                        </a:rPr>
                        <a:t> </a:t>
                      </a:r>
                      <a:r>
                        <a:rPr lang="pt-BR" sz="1400" dirty="0">
                          <a:effectLst/>
                          <a:latin typeface="Arial"/>
                          <a:ea typeface="Times New Roman"/>
                          <a:cs typeface="Times New Roman"/>
                        </a:rPr>
                        <a:t>a </a:t>
                      </a:r>
                      <a:r>
                        <a:rPr lang="pt-BR" sz="1400" spc="90" dirty="0">
                          <a:effectLst/>
                          <a:latin typeface="Arial"/>
                          <a:ea typeface="Times New Roman"/>
                          <a:cs typeface="Times New Roman"/>
                        </a:rPr>
                        <a:t> </a:t>
                      </a:r>
                      <a:r>
                        <a:rPr lang="pt-BR" sz="1400" spc="-10" dirty="0">
                          <a:effectLst/>
                          <a:latin typeface="Arial"/>
                          <a:ea typeface="Times New Roman"/>
                          <a:cs typeface="Times New Roman"/>
                        </a:rPr>
                        <a:t>c</a:t>
                      </a:r>
                      <a:r>
                        <a:rPr lang="pt-BR" sz="1400" spc="5" dirty="0">
                          <a:effectLst/>
                          <a:latin typeface="Arial"/>
                          <a:ea typeface="Times New Roman"/>
                          <a:cs typeface="Times New Roman"/>
                        </a:rPr>
                        <a:t>a</a:t>
                      </a:r>
                      <a:r>
                        <a:rPr lang="pt-BR" sz="1400" dirty="0">
                          <a:effectLst/>
                          <a:latin typeface="Arial"/>
                          <a:ea typeface="Times New Roman"/>
                          <a:cs typeface="Times New Roman"/>
                        </a:rPr>
                        <a:t>ract</a:t>
                      </a:r>
                      <a:r>
                        <a:rPr lang="pt-BR" sz="1400" spc="5" dirty="0">
                          <a:effectLst/>
                          <a:latin typeface="Arial"/>
                          <a:ea typeface="Times New Roman"/>
                          <a:cs typeface="Times New Roman"/>
                        </a:rPr>
                        <a:t>e</a:t>
                      </a:r>
                      <a:r>
                        <a:rPr lang="pt-BR" sz="1400" dirty="0">
                          <a:effectLst/>
                          <a:latin typeface="Arial"/>
                          <a:ea typeface="Times New Roman"/>
                          <a:cs typeface="Times New Roman"/>
                        </a:rPr>
                        <a:t>r</a:t>
                      </a:r>
                      <a:r>
                        <a:rPr lang="pt-BR" sz="1400" spc="-5" dirty="0">
                          <a:effectLst/>
                          <a:latin typeface="Arial"/>
                          <a:ea typeface="Times New Roman"/>
                          <a:cs typeface="Times New Roman"/>
                        </a:rPr>
                        <a:t>i</a:t>
                      </a:r>
                      <a:r>
                        <a:rPr lang="pt-BR" sz="1400" spc="-10" dirty="0">
                          <a:effectLst/>
                          <a:latin typeface="Arial"/>
                          <a:ea typeface="Times New Roman"/>
                          <a:cs typeface="Times New Roman"/>
                        </a:rPr>
                        <a:t>z</a:t>
                      </a:r>
                      <a:r>
                        <a:rPr lang="pt-BR" sz="1400" spc="5" dirty="0">
                          <a:effectLst/>
                          <a:latin typeface="Arial"/>
                          <a:ea typeface="Times New Roman"/>
                          <a:cs typeface="Times New Roman"/>
                        </a:rPr>
                        <a:t>a</a:t>
                      </a:r>
                      <a:r>
                        <a:rPr lang="pt-BR" sz="1400" dirty="0">
                          <a:effectLst/>
                          <a:latin typeface="Arial"/>
                          <a:ea typeface="Times New Roman"/>
                          <a:cs typeface="Times New Roman"/>
                        </a:rPr>
                        <a:t>ç</a:t>
                      </a:r>
                      <a:r>
                        <a:rPr lang="pt-BR" sz="1400" spc="5" dirty="0">
                          <a:effectLst/>
                          <a:latin typeface="Arial"/>
                          <a:ea typeface="Times New Roman"/>
                          <a:cs typeface="Times New Roman"/>
                        </a:rPr>
                        <a:t>ã</a:t>
                      </a:r>
                      <a:r>
                        <a:rPr lang="pt-BR" sz="1400" dirty="0">
                          <a:effectLst/>
                          <a:latin typeface="Arial"/>
                          <a:ea typeface="Times New Roman"/>
                          <a:cs typeface="Times New Roman"/>
                        </a:rPr>
                        <a:t>o </a:t>
                      </a:r>
                      <a:r>
                        <a:rPr lang="pt-BR" sz="1400" spc="80"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o </a:t>
                      </a:r>
                      <a:r>
                        <a:rPr lang="pt-BR" sz="1400" spc="80" dirty="0">
                          <a:effectLst/>
                          <a:latin typeface="Arial"/>
                          <a:ea typeface="Times New Roman"/>
                          <a:cs typeface="Times New Roman"/>
                        </a:rPr>
                        <a:t> </a:t>
                      </a:r>
                      <a:r>
                        <a:rPr lang="pt-BR" sz="1400" dirty="0">
                          <a:effectLst/>
                          <a:latin typeface="Arial"/>
                          <a:ea typeface="Times New Roman"/>
                          <a:cs typeface="Times New Roman"/>
                        </a:rPr>
                        <a:t>in</a:t>
                      </a:r>
                      <a:r>
                        <a:rPr lang="pt-BR" sz="1400" spc="5" dirty="0">
                          <a:effectLst/>
                          <a:latin typeface="Arial"/>
                          <a:ea typeface="Times New Roman"/>
                          <a:cs typeface="Times New Roman"/>
                        </a:rPr>
                        <a:t>te</a:t>
                      </a:r>
                      <a:r>
                        <a:rPr lang="pt-BR" sz="1400" dirty="0">
                          <a:effectLst/>
                          <a:latin typeface="Arial"/>
                          <a:ea typeface="Times New Roman"/>
                          <a:cs typeface="Times New Roman"/>
                        </a:rPr>
                        <a:t>res</a:t>
                      </a:r>
                      <a:r>
                        <a:rPr lang="pt-BR" sz="1400" spc="-10" dirty="0">
                          <a:effectLst/>
                          <a:latin typeface="Arial"/>
                          <a:ea typeface="Times New Roman"/>
                          <a:cs typeface="Times New Roman"/>
                        </a:rPr>
                        <a:t>s</a:t>
                      </a:r>
                      <a:r>
                        <a:rPr lang="pt-BR" sz="1400" dirty="0">
                          <a:effectLst/>
                          <a:latin typeface="Arial"/>
                          <a:ea typeface="Times New Roman"/>
                          <a:cs typeface="Times New Roman"/>
                        </a:rPr>
                        <a:t>e </a:t>
                      </a:r>
                      <a:r>
                        <a:rPr lang="pt-BR" sz="1400" spc="90" dirty="0">
                          <a:effectLst/>
                          <a:latin typeface="Arial"/>
                          <a:ea typeface="Times New Roman"/>
                          <a:cs typeface="Times New Roman"/>
                        </a:rPr>
                        <a:t> </a:t>
                      </a:r>
                      <a:r>
                        <a:rPr lang="pt-BR" sz="1400" spc="-5" dirty="0">
                          <a:effectLst/>
                          <a:latin typeface="Arial"/>
                          <a:ea typeface="Times New Roman"/>
                          <a:cs typeface="Times New Roman"/>
                        </a:rPr>
                        <a:t>p</a:t>
                      </a:r>
                      <a:r>
                        <a:rPr lang="pt-BR" sz="1400" spc="5" dirty="0">
                          <a:effectLst/>
                          <a:latin typeface="Arial"/>
                          <a:ea typeface="Times New Roman"/>
                          <a:cs typeface="Times New Roman"/>
                        </a:rPr>
                        <a:t>úb</a:t>
                      </a:r>
                      <a:r>
                        <a:rPr lang="pt-BR" sz="1400" dirty="0">
                          <a:effectLst/>
                          <a:latin typeface="Arial"/>
                          <a:ea typeface="Times New Roman"/>
                          <a:cs typeface="Times New Roman"/>
                        </a:rPr>
                        <a:t>l</a:t>
                      </a:r>
                      <a:r>
                        <a:rPr lang="pt-BR" sz="1400" spc="-5" dirty="0">
                          <a:effectLst/>
                          <a:latin typeface="Arial"/>
                          <a:ea typeface="Times New Roman"/>
                          <a:cs typeface="Times New Roman"/>
                        </a:rPr>
                        <a:t>i</a:t>
                      </a:r>
                      <a:r>
                        <a:rPr lang="pt-BR" sz="1400" dirty="0">
                          <a:effectLst/>
                          <a:latin typeface="Arial"/>
                          <a:ea typeface="Times New Roman"/>
                          <a:cs typeface="Times New Roman"/>
                        </a:rPr>
                        <a:t>co </a:t>
                      </a:r>
                      <a:r>
                        <a:rPr lang="pt-BR" sz="1400" spc="80"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o </a:t>
                      </a:r>
                      <a:r>
                        <a:rPr lang="pt-BR" sz="1400" spc="80" dirty="0">
                          <a:effectLst/>
                          <a:latin typeface="Arial"/>
                          <a:ea typeface="Times New Roman"/>
                          <a:cs typeface="Times New Roman"/>
                        </a:rPr>
                        <a:t> </a:t>
                      </a:r>
                      <a:r>
                        <a:rPr lang="pt-BR" sz="1400" spc="5" dirty="0">
                          <a:effectLst/>
                          <a:latin typeface="Arial"/>
                          <a:ea typeface="Times New Roman"/>
                          <a:cs typeface="Times New Roman"/>
                        </a:rPr>
                        <a:t>ob</a:t>
                      </a:r>
                      <a:r>
                        <a:rPr lang="pt-BR" sz="1400" dirty="0">
                          <a:effectLst/>
                          <a:latin typeface="Arial"/>
                          <a:ea typeface="Times New Roman"/>
                          <a:cs typeface="Times New Roman"/>
                        </a:rPr>
                        <a:t>j</a:t>
                      </a:r>
                      <a:r>
                        <a:rPr lang="pt-BR" sz="1400" spc="-10" dirty="0">
                          <a:effectLst/>
                          <a:latin typeface="Arial"/>
                          <a:ea typeface="Times New Roman"/>
                          <a:cs typeface="Times New Roman"/>
                        </a:rPr>
                        <a:t>e</a:t>
                      </a:r>
                      <a:r>
                        <a:rPr lang="pt-BR" sz="1400" dirty="0">
                          <a:effectLst/>
                          <a:latin typeface="Arial"/>
                          <a:ea typeface="Times New Roman"/>
                          <a:cs typeface="Times New Roman"/>
                        </a:rPr>
                        <a:t>t</a:t>
                      </a:r>
                      <a:r>
                        <a:rPr lang="pt-BR" sz="1400" spc="-5" dirty="0">
                          <a:effectLst/>
                          <a:latin typeface="Arial"/>
                          <a:ea typeface="Times New Roman"/>
                          <a:cs typeface="Times New Roman"/>
                        </a:rPr>
                        <a:t>o</a:t>
                      </a:r>
                      <a:r>
                        <a:rPr lang="pt-BR" sz="1400" dirty="0">
                          <a:effectLst/>
                          <a:latin typeface="Arial"/>
                          <a:ea typeface="Times New Roman"/>
                          <a:cs typeface="Times New Roman"/>
                        </a:rPr>
                        <a:t>,</a:t>
                      </a:r>
                      <a:endParaRPr lang="pt-BR" sz="1400" dirty="0">
                        <a:effectLst/>
                        <a:latin typeface="Calibri"/>
                        <a:ea typeface="Times New Roman"/>
                        <a:cs typeface="Times New Roman"/>
                      </a:endParaRPr>
                    </a:p>
                    <a:p>
                      <a:pPr marL="63500">
                        <a:lnSpc>
                          <a:spcPct val="115000"/>
                        </a:lnSpc>
                        <a:spcAft>
                          <a:spcPts val="0"/>
                        </a:spcAft>
                      </a:pPr>
                      <a:r>
                        <a:rPr lang="pt-BR" sz="1400" spc="5" dirty="0">
                          <a:effectLst/>
                          <a:latin typeface="Arial"/>
                          <a:ea typeface="Times New Roman"/>
                          <a:cs typeface="Times New Roman"/>
                        </a:rPr>
                        <a:t>e</a:t>
                      </a:r>
                      <a:r>
                        <a:rPr lang="pt-BR" sz="1400" spc="-10" dirty="0">
                          <a:effectLst/>
                          <a:latin typeface="Arial"/>
                          <a:ea typeface="Times New Roman"/>
                          <a:cs typeface="Times New Roman"/>
                        </a:rPr>
                        <a:t>v</a:t>
                      </a:r>
                      <a:r>
                        <a:rPr lang="pt-BR" sz="1400" dirty="0">
                          <a:effectLst/>
                          <a:latin typeface="Arial"/>
                          <a:ea typeface="Times New Roman"/>
                          <a:cs typeface="Times New Roman"/>
                        </a:rPr>
                        <a:t>id</a:t>
                      </a:r>
                      <a:r>
                        <a:rPr lang="pt-BR" sz="1400" spc="5" dirty="0">
                          <a:effectLst/>
                          <a:latin typeface="Arial"/>
                          <a:ea typeface="Times New Roman"/>
                          <a:cs typeface="Times New Roman"/>
                        </a:rPr>
                        <a:t>en</a:t>
                      </a:r>
                      <a:r>
                        <a:rPr lang="pt-BR" sz="1400" dirty="0">
                          <a:effectLst/>
                          <a:latin typeface="Arial"/>
                          <a:ea typeface="Times New Roman"/>
                          <a:cs typeface="Times New Roman"/>
                        </a:rPr>
                        <a:t>cia</a:t>
                      </a:r>
                      <a:r>
                        <a:rPr lang="pt-BR" sz="1400" spc="5" dirty="0">
                          <a:effectLst/>
                          <a:latin typeface="Arial"/>
                          <a:ea typeface="Times New Roman"/>
                          <a:cs typeface="Times New Roman"/>
                        </a:rPr>
                        <a:t>n</a:t>
                      </a:r>
                      <a:r>
                        <a:rPr lang="pt-BR" sz="1400" spc="-5" dirty="0">
                          <a:effectLst/>
                          <a:latin typeface="Arial"/>
                          <a:ea typeface="Times New Roman"/>
                          <a:cs typeface="Times New Roman"/>
                        </a:rPr>
                        <a:t>d</a:t>
                      </a:r>
                      <a:r>
                        <a:rPr lang="pt-BR" sz="1400" dirty="0">
                          <a:effectLst/>
                          <a:latin typeface="Arial"/>
                          <a:ea typeface="Times New Roman"/>
                          <a:cs typeface="Times New Roman"/>
                        </a:rPr>
                        <a:t>o</a:t>
                      </a:r>
                      <a:r>
                        <a:rPr lang="pt-BR" sz="1400" spc="5" dirty="0">
                          <a:effectLst/>
                          <a:latin typeface="Arial"/>
                          <a:ea typeface="Times New Roman"/>
                          <a:cs typeface="Times New Roman"/>
                        </a:rPr>
                        <a:t> o</a:t>
                      </a:r>
                      <a:r>
                        <a:rPr lang="pt-BR" sz="1400" dirty="0">
                          <a:effectLst/>
                          <a:latin typeface="Arial"/>
                          <a:ea typeface="Times New Roman"/>
                          <a:cs typeface="Times New Roman"/>
                        </a:rPr>
                        <a:t>s</a:t>
                      </a:r>
                      <a:r>
                        <a:rPr lang="pt-BR" sz="1400" spc="-10" dirty="0">
                          <a:effectLst/>
                          <a:latin typeface="Arial"/>
                          <a:ea typeface="Times New Roman"/>
                          <a:cs typeface="Times New Roman"/>
                        </a:rPr>
                        <a:t> </a:t>
                      </a:r>
                      <a:r>
                        <a:rPr lang="pt-BR" sz="1400" spc="5" dirty="0">
                          <a:effectLst/>
                          <a:latin typeface="Arial"/>
                          <a:ea typeface="Times New Roman"/>
                          <a:cs typeface="Times New Roman"/>
                        </a:rPr>
                        <a:t>b</a:t>
                      </a:r>
                      <a:r>
                        <a:rPr lang="pt-BR" sz="1400" spc="-5" dirty="0">
                          <a:effectLst/>
                          <a:latin typeface="Arial"/>
                          <a:ea typeface="Times New Roman"/>
                          <a:cs typeface="Times New Roman"/>
                        </a:rPr>
                        <a:t>e</a:t>
                      </a:r>
                      <a:r>
                        <a:rPr lang="pt-BR" sz="1400" spc="5" dirty="0">
                          <a:effectLst/>
                          <a:latin typeface="Arial"/>
                          <a:ea typeface="Times New Roman"/>
                          <a:cs typeface="Times New Roman"/>
                        </a:rPr>
                        <a:t>n</a:t>
                      </a:r>
                      <a:r>
                        <a:rPr lang="pt-BR" sz="1400" spc="-5" dirty="0">
                          <a:effectLst/>
                          <a:latin typeface="Arial"/>
                          <a:ea typeface="Times New Roman"/>
                          <a:cs typeface="Times New Roman"/>
                        </a:rPr>
                        <a:t>e</a:t>
                      </a:r>
                      <a:r>
                        <a:rPr lang="pt-BR" sz="1400" dirty="0">
                          <a:effectLst/>
                          <a:latin typeface="Arial"/>
                          <a:ea typeface="Times New Roman"/>
                          <a:cs typeface="Times New Roman"/>
                        </a:rPr>
                        <a:t>f</a:t>
                      </a:r>
                      <a:r>
                        <a:rPr lang="pt-BR" sz="1400" spc="-5" dirty="0">
                          <a:effectLst/>
                          <a:latin typeface="Arial"/>
                          <a:ea typeface="Times New Roman"/>
                          <a:cs typeface="Times New Roman"/>
                        </a:rPr>
                        <a:t>í</a:t>
                      </a:r>
                      <a:r>
                        <a:rPr lang="pt-BR" sz="1400" dirty="0">
                          <a:effectLst/>
                          <a:latin typeface="Arial"/>
                          <a:ea typeface="Times New Roman"/>
                          <a:cs typeface="Times New Roman"/>
                        </a:rPr>
                        <a:t>cios</a:t>
                      </a:r>
                      <a:r>
                        <a:rPr lang="pt-BR" sz="1400" spc="5" dirty="0">
                          <a:effectLst/>
                          <a:latin typeface="Arial"/>
                          <a:ea typeface="Times New Roman"/>
                          <a:cs typeface="Times New Roman"/>
                        </a:rPr>
                        <a:t> e</a:t>
                      </a:r>
                      <a:r>
                        <a:rPr lang="pt-BR" sz="1400" dirty="0">
                          <a:effectLst/>
                          <a:latin typeface="Arial"/>
                          <a:ea typeface="Times New Roman"/>
                          <a:cs typeface="Times New Roman"/>
                        </a:rPr>
                        <a:t>c</a:t>
                      </a:r>
                      <a:r>
                        <a:rPr lang="pt-BR" sz="1400" spc="5" dirty="0">
                          <a:effectLst/>
                          <a:latin typeface="Arial"/>
                          <a:ea typeface="Times New Roman"/>
                          <a:cs typeface="Times New Roman"/>
                        </a:rPr>
                        <a:t>on</a:t>
                      </a:r>
                      <a:r>
                        <a:rPr lang="pt-BR" sz="1400" spc="-5" dirty="0">
                          <a:effectLst/>
                          <a:latin typeface="Arial"/>
                          <a:ea typeface="Times New Roman"/>
                          <a:cs typeface="Times New Roman"/>
                        </a:rPr>
                        <a:t>ô</a:t>
                      </a:r>
                      <a:r>
                        <a:rPr lang="pt-BR" sz="1400" spc="5" dirty="0">
                          <a:effectLst/>
                          <a:latin typeface="Arial"/>
                          <a:ea typeface="Times New Roman"/>
                          <a:cs typeface="Times New Roman"/>
                        </a:rPr>
                        <a:t>m</a:t>
                      </a:r>
                      <a:r>
                        <a:rPr lang="pt-BR" sz="1400" dirty="0">
                          <a:effectLst/>
                          <a:latin typeface="Arial"/>
                          <a:ea typeface="Times New Roman"/>
                          <a:cs typeface="Times New Roman"/>
                        </a:rPr>
                        <a:t>icos</a:t>
                      </a:r>
                      <a:r>
                        <a:rPr lang="pt-BR" sz="1400" spc="-5" dirty="0">
                          <a:effectLst/>
                          <a:latin typeface="Arial"/>
                          <a:ea typeface="Times New Roman"/>
                          <a:cs typeface="Times New Roman"/>
                        </a:rPr>
                        <a:t> </a:t>
                      </a:r>
                      <a:r>
                        <a:rPr lang="pt-BR" sz="1400" dirty="0">
                          <a:effectLst/>
                          <a:latin typeface="Arial"/>
                          <a:ea typeface="Times New Roman"/>
                          <a:cs typeface="Times New Roman"/>
                        </a:rPr>
                        <a:t>e</a:t>
                      </a:r>
                      <a:r>
                        <a:rPr lang="pt-BR" sz="1400" spc="5" dirty="0">
                          <a:effectLst/>
                          <a:latin typeface="Arial"/>
                          <a:ea typeface="Times New Roman"/>
                          <a:cs typeface="Times New Roman"/>
                        </a:rPr>
                        <a:t> </a:t>
                      </a:r>
                      <a:r>
                        <a:rPr lang="pt-BR" sz="1400" dirty="0">
                          <a:effectLst/>
                          <a:latin typeface="Arial"/>
                          <a:ea typeface="Times New Roman"/>
                          <a:cs typeface="Times New Roman"/>
                        </a:rPr>
                        <a:t>s</a:t>
                      </a:r>
                      <a:r>
                        <a:rPr lang="pt-BR" sz="1400" spc="-5" dirty="0">
                          <a:effectLst/>
                          <a:latin typeface="Arial"/>
                          <a:ea typeface="Times New Roman"/>
                          <a:cs typeface="Times New Roman"/>
                        </a:rPr>
                        <a:t>o</a:t>
                      </a:r>
                      <a:r>
                        <a:rPr lang="pt-BR" sz="1400" dirty="0">
                          <a:effectLst/>
                          <a:latin typeface="Arial"/>
                          <a:ea typeface="Times New Roman"/>
                          <a:cs typeface="Times New Roman"/>
                        </a:rPr>
                        <a:t>ciais a</a:t>
                      </a:r>
                      <a:r>
                        <a:rPr lang="pt-BR" sz="1400" spc="5" dirty="0">
                          <a:effectLst/>
                          <a:latin typeface="Arial"/>
                          <a:ea typeface="Times New Roman"/>
                          <a:cs typeface="Times New Roman"/>
                        </a:rPr>
                        <a:t> </a:t>
                      </a:r>
                      <a:r>
                        <a:rPr lang="pt-BR" sz="1400" dirty="0">
                          <a:effectLst/>
                          <a:latin typeface="Arial"/>
                          <a:ea typeface="Times New Roman"/>
                          <a:cs typeface="Times New Roman"/>
                        </a:rPr>
                        <a:t>s</a:t>
                      </a:r>
                      <a:r>
                        <a:rPr lang="pt-BR" sz="1400" spc="5" dirty="0">
                          <a:effectLst/>
                          <a:latin typeface="Arial"/>
                          <a:ea typeface="Times New Roman"/>
                          <a:cs typeface="Times New Roman"/>
                        </a:rPr>
                        <a:t>e</a:t>
                      </a:r>
                      <a:r>
                        <a:rPr lang="pt-BR" sz="1400" dirty="0">
                          <a:effectLst/>
                          <a:latin typeface="Arial"/>
                          <a:ea typeface="Times New Roman"/>
                          <a:cs typeface="Times New Roman"/>
                        </a:rPr>
                        <a:t>r</a:t>
                      </a:r>
                      <a:r>
                        <a:rPr lang="pt-BR" sz="1400" spc="-10" dirty="0">
                          <a:effectLst/>
                          <a:latin typeface="Arial"/>
                          <a:ea typeface="Times New Roman"/>
                          <a:cs typeface="Times New Roman"/>
                        </a:rPr>
                        <a:t>e</a:t>
                      </a:r>
                      <a:r>
                        <a:rPr lang="pt-BR" sz="1400" dirty="0">
                          <a:effectLst/>
                          <a:latin typeface="Arial"/>
                          <a:ea typeface="Times New Roman"/>
                          <a:cs typeface="Times New Roman"/>
                        </a:rPr>
                        <a:t>m</a:t>
                      </a:r>
                      <a:r>
                        <a:rPr lang="pt-BR" sz="1400" spc="5" dirty="0">
                          <a:effectLst/>
                          <a:latin typeface="Arial"/>
                          <a:ea typeface="Times New Roman"/>
                          <a:cs typeface="Times New Roman"/>
                        </a:rPr>
                        <a:t> </a:t>
                      </a:r>
                      <a:r>
                        <a:rPr lang="pt-BR" sz="1400" spc="-5" dirty="0">
                          <a:effectLst/>
                          <a:latin typeface="Arial"/>
                          <a:ea typeface="Times New Roman"/>
                          <a:cs typeface="Times New Roman"/>
                        </a:rPr>
                        <a:t>o</a:t>
                      </a:r>
                      <a:r>
                        <a:rPr lang="pt-BR" sz="1400" spc="5" dirty="0">
                          <a:effectLst/>
                          <a:latin typeface="Arial"/>
                          <a:ea typeface="Times New Roman"/>
                          <a:cs typeface="Times New Roman"/>
                        </a:rPr>
                        <a:t>b</a:t>
                      </a:r>
                      <a:r>
                        <a:rPr lang="pt-BR" sz="1400" dirty="0">
                          <a:effectLst/>
                          <a:latin typeface="Arial"/>
                          <a:ea typeface="Times New Roman"/>
                          <a:cs typeface="Times New Roman"/>
                        </a:rPr>
                        <a:t>ti</a:t>
                      </a:r>
                      <a:r>
                        <a:rPr lang="pt-BR" sz="1400" spc="-5" dirty="0">
                          <a:effectLst/>
                          <a:latin typeface="Arial"/>
                          <a:ea typeface="Times New Roman"/>
                          <a:cs typeface="Times New Roman"/>
                        </a:rPr>
                        <a:t>d</a:t>
                      </a:r>
                      <a:r>
                        <a:rPr lang="pt-BR" sz="1400" spc="5" dirty="0">
                          <a:effectLst/>
                          <a:latin typeface="Arial"/>
                          <a:ea typeface="Times New Roman"/>
                          <a:cs typeface="Times New Roman"/>
                        </a:rPr>
                        <a:t>o</a:t>
                      </a:r>
                      <a:r>
                        <a:rPr lang="pt-BR" sz="1400" dirty="0">
                          <a:effectLst/>
                          <a:latin typeface="Arial"/>
                          <a:ea typeface="Times New Roman"/>
                          <a:cs typeface="Times New Roman"/>
                        </a:rPr>
                        <a:t>s</a:t>
                      </a:r>
                      <a:r>
                        <a:rPr lang="pt-BR" sz="1400" dirty="0" smtClean="0">
                          <a:effectLst/>
                          <a:latin typeface="Arial"/>
                          <a:ea typeface="Times New Roman"/>
                          <a:cs typeface="Times New Roman"/>
                        </a:rPr>
                        <a:t>;</a:t>
                      </a:r>
                    </a:p>
                    <a:p>
                      <a:pPr marL="63500">
                        <a:lnSpc>
                          <a:spcPct val="115000"/>
                        </a:lnSpc>
                        <a:spcAft>
                          <a:spcPts val="0"/>
                        </a:spcAft>
                      </a:pPr>
                      <a:endParaRPr lang="pt-BR" sz="5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74">
                <a:tc>
                  <a:txBody>
                    <a:bodyPr/>
                    <a:lstStyle/>
                    <a:p>
                      <a:pPr>
                        <a:lnSpc>
                          <a:spcPts val="650"/>
                        </a:lnSpc>
                        <a:spcBef>
                          <a:spcPts val="5"/>
                        </a:spcBef>
                        <a:spcAft>
                          <a:spcPts val="0"/>
                        </a:spcAft>
                      </a:pPr>
                      <a:r>
                        <a:rPr lang="pt-BR" sz="1400" dirty="0">
                          <a:effectLst/>
                          <a:latin typeface="Times New Roman"/>
                          <a:ea typeface="Times New Roman"/>
                          <a:cs typeface="Times New Roman"/>
                        </a:rPr>
                        <a:t> </a:t>
                      </a:r>
                      <a:endParaRPr lang="pt-BR" sz="1400" dirty="0">
                        <a:effectLst/>
                        <a:latin typeface="Calibri"/>
                        <a:ea typeface="Times New Roman"/>
                        <a:cs typeface="Times New Roman"/>
                      </a:endParaRPr>
                    </a:p>
                    <a:p>
                      <a:pPr marL="151130">
                        <a:lnSpc>
                          <a:spcPct val="115000"/>
                        </a:lnSpc>
                        <a:spcAft>
                          <a:spcPts val="0"/>
                        </a:spcAft>
                      </a:pPr>
                      <a:endParaRPr lang="pt-BR" sz="1400" dirty="0" smtClean="0">
                        <a:effectLst/>
                        <a:latin typeface="Arial"/>
                        <a:ea typeface="Times New Roman"/>
                        <a:cs typeface="Times New Roman"/>
                      </a:endParaRPr>
                    </a:p>
                    <a:p>
                      <a:pPr marL="151130">
                        <a:lnSpc>
                          <a:spcPct val="115000"/>
                        </a:lnSpc>
                        <a:spcAft>
                          <a:spcPts val="0"/>
                        </a:spcAft>
                      </a:pPr>
                      <a:r>
                        <a:rPr lang="pt-BR" sz="1400" dirty="0" smtClean="0">
                          <a:effectLst/>
                          <a:latin typeface="Arial"/>
                          <a:ea typeface="Times New Roman"/>
                          <a:cs typeface="Times New Roman"/>
                        </a:rPr>
                        <a:t>IV</a:t>
                      </a:r>
                      <a:endParaRPr lang="pt-BR" sz="1400" dirty="0">
                        <a:effectLst/>
                        <a:latin typeface="Calibri"/>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nSpc>
                          <a:spcPts val="1355"/>
                        </a:lnSpc>
                        <a:spcAft>
                          <a:spcPts val="0"/>
                        </a:spcAft>
                      </a:pPr>
                      <a:endParaRPr lang="pt-BR" sz="500" dirty="0" smtClean="0">
                        <a:effectLst/>
                        <a:latin typeface="Arial"/>
                        <a:ea typeface="Times New Roman"/>
                        <a:cs typeface="Times New Roman"/>
                      </a:endParaRPr>
                    </a:p>
                    <a:p>
                      <a:pPr marL="63500">
                        <a:lnSpc>
                          <a:spcPts val="1355"/>
                        </a:lnSpc>
                        <a:spcAft>
                          <a:spcPts val="0"/>
                        </a:spcAft>
                      </a:pPr>
                      <a:r>
                        <a:rPr lang="pt-BR" sz="1400" dirty="0" smtClean="0">
                          <a:effectLst/>
                          <a:latin typeface="Arial"/>
                          <a:ea typeface="Times New Roman"/>
                          <a:cs typeface="Times New Roman"/>
                        </a:rPr>
                        <a:t>Es</a:t>
                      </a:r>
                      <a:r>
                        <a:rPr lang="pt-BR" sz="1400" spc="5" dirty="0" smtClean="0">
                          <a:effectLst/>
                          <a:latin typeface="Arial"/>
                          <a:ea typeface="Times New Roman"/>
                          <a:cs typeface="Times New Roman"/>
                        </a:rPr>
                        <a:t>pe</a:t>
                      </a:r>
                      <a:r>
                        <a:rPr lang="pt-BR" sz="1400" dirty="0" smtClean="0">
                          <a:effectLst/>
                          <a:latin typeface="Arial"/>
                          <a:ea typeface="Times New Roman"/>
                          <a:cs typeface="Times New Roman"/>
                        </a:rPr>
                        <a:t>c</a:t>
                      </a:r>
                      <a:r>
                        <a:rPr lang="pt-BR" sz="1400" spc="-15" dirty="0" smtClean="0">
                          <a:effectLst/>
                          <a:latin typeface="Arial"/>
                          <a:ea typeface="Times New Roman"/>
                          <a:cs typeface="Times New Roman"/>
                        </a:rPr>
                        <a:t>i</a:t>
                      </a:r>
                      <a:r>
                        <a:rPr lang="pt-BR" sz="1400" spc="15" dirty="0" smtClean="0">
                          <a:effectLst/>
                          <a:latin typeface="Arial"/>
                          <a:ea typeface="Times New Roman"/>
                          <a:cs typeface="Times New Roman"/>
                        </a:rPr>
                        <a:t>f</a:t>
                      </a:r>
                      <a:r>
                        <a:rPr lang="pt-BR" sz="1400" dirty="0" smtClean="0">
                          <a:effectLst/>
                          <a:latin typeface="Arial"/>
                          <a:ea typeface="Times New Roman"/>
                          <a:cs typeface="Times New Roman"/>
                        </a:rPr>
                        <a:t>ica</a:t>
                      </a:r>
                      <a:r>
                        <a:rPr lang="pt-BR" sz="1400" spc="-10" dirty="0" smtClean="0">
                          <a:effectLst/>
                          <a:latin typeface="Arial"/>
                          <a:ea typeface="Times New Roman"/>
                          <a:cs typeface="Times New Roman"/>
                        </a:rPr>
                        <a:t>ç</a:t>
                      </a:r>
                      <a:r>
                        <a:rPr lang="pt-BR" sz="1400" spc="5" dirty="0" smtClean="0">
                          <a:effectLst/>
                          <a:latin typeface="Arial"/>
                          <a:ea typeface="Times New Roman"/>
                          <a:cs typeface="Times New Roman"/>
                        </a:rPr>
                        <a:t>ã</a:t>
                      </a:r>
                      <a:r>
                        <a:rPr lang="pt-BR" sz="1400" dirty="0" smtClean="0">
                          <a:effectLst/>
                          <a:latin typeface="Arial"/>
                          <a:ea typeface="Times New Roman"/>
                          <a:cs typeface="Times New Roman"/>
                        </a:rPr>
                        <a:t>o</a:t>
                      </a:r>
                      <a:r>
                        <a:rPr lang="pt-BR" sz="1400" spc="150" dirty="0" smtClean="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e</a:t>
                      </a:r>
                      <a:r>
                        <a:rPr lang="pt-BR" sz="1400" spc="150" dirty="0">
                          <a:effectLst/>
                          <a:latin typeface="Arial"/>
                          <a:ea typeface="Times New Roman"/>
                          <a:cs typeface="Times New Roman"/>
                        </a:rPr>
                        <a:t> </a:t>
                      </a:r>
                      <a:r>
                        <a:rPr lang="pt-BR" sz="1400" dirty="0">
                          <a:effectLst/>
                          <a:latin typeface="Arial"/>
                          <a:ea typeface="Times New Roman"/>
                          <a:cs typeface="Times New Roman"/>
                        </a:rPr>
                        <a:t>t</a:t>
                      </a:r>
                      <a:r>
                        <a:rPr lang="pt-BR" sz="1400" spc="-5" dirty="0">
                          <a:effectLst/>
                          <a:latin typeface="Arial"/>
                          <a:ea typeface="Times New Roman"/>
                          <a:cs typeface="Times New Roman"/>
                        </a:rPr>
                        <a:t>o</a:t>
                      </a:r>
                      <a:r>
                        <a:rPr lang="pt-BR" sz="1400" spc="5" dirty="0">
                          <a:effectLst/>
                          <a:latin typeface="Arial"/>
                          <a:ea typeface="Times New Roman"/>
                          <a:cs typeface="Times New Roman"/>
                        </a:rPr>
                        <a:t>d</a:t>
                      </a:r>
                      <a:r>
                        <a:rPr lang="pt-BR" sz="1400" spc="-5" dirty="0">
                          <a:effectLst/>
                          <a:latin typeface="Arial"/>
                          <a:ea typeface="Times New Roman"/>
                          <a:cs typeface="Times New Roman"/>
                        </a:rPr>
                        <a:t>a</a:t>
                      </a:r>
                      <a:r>
                        <a:rPr lang="pt-BR" sz="1400" dirty="0">
                          <a:effectLst/>
                          <a:latin typeface="Arial"/>
                          <a:ea typeface="Times New Roman"/>
                          <a:cs typeface="Times New Roman"/>
                        </a:rPr>
                        <a:t>s</a:t>
                      </a:r>
                      <a:r>
                        <a:rPr lang="pt-BR" sz="1400" spc="145" dirty="0">
                          <a:effectLst/>
                          <a:latin typeface="Arial"/>
                          <a:ea typeface="Times New Roman"/>
                          <a:cs typeface="Times New Roman"/>
                        </a:rPr>
                        <a:t> </a:t>
                      </a:r>
                      <a:r>
                        <a:rPr lang="pt-BR" sz="1400" spc="5" dirty="0">
                          <a:effectLst/>
                          <a:latin typeface="Arial"/>
                          <a:ea typeface="Times New Roman"/>
                          <a:cs typeface="Times New Roman"/>
                        </a:rPr>
                        <a:t>a</a:t>
                      </a:r>
                      <a:r>
                        <a:rPr lang="pt-BR" sz="1400" dirty="0">
                          <a:effectLst/>
                          <a:latin typeface="Arial"/>
                          <a:ea typeface="Times New Roman"/>
                          <a:cs typeface="Times New Roman"/>
                        </a:rPr>
                        <a:t>s</a:t>
                      </a:r>
                      <a:r>
                        <a:rPr lang="pt-BR" sz="1400" spc="145" dirty="0">
                          <a:effectLst/>
                          <a:latin typeface="Arial"/>
                          <a:ea typeface="Times New Roman"/>
                          <a:cs typeface="Times New Roman"/>
                        </a:rPr>
                        <a:t> </a:t>
                      </a:r>
                      <a:r>
                        <a:rPr lang="pt-BR" sz="1400" spc="5" dirty="0">
                          <a:effectLst/>
                          <a:latin typeface="Arial"/>
                          <a:ea typeface="Times New Roman"/>
                          <a:cs typeface="Times New Roman"/>
                        </a:rPr>
                        <a:t>dema</a:t>
                      </a:r>
                      <a:r>
                        <a:rPr lang="pt-BR" sz="1400" dirty="0">
                          <a:effectLst/>
                          <a:latin typeface="Arial"/>
                          <a:ea typeface="Times New Roman"/>
                          <a:cs typeface="Times New Roman"/>
                        </a:rPr>
                        <a:t>is</a:t>
                      </a:r>
                      <a:r>
                        <a:rPr lang="pt-BR" sz="1400" spc="130" dirty="0">
                          <a:effectLst/>
                          <a:latin typeface="Arial"/>
                          <a:ea typeface="Times New Roman"/>
                          <a:cs typeface="Times New Roman"/>
                        </a:rPr>
                        <a:t> </a:t>
                      </a:r>
                      <a:r>
                        <a:rPr lang="pt-BR" sz="1400" spc="15" dirty="0">
                          <a:effectLst/>
                          <a:latin typeface="Arial"/>
                          <a:ea typeface="Times New Roman"/>
                          <a:cs typeface="Times New Roman"/>
                        </a:rPr>
                        <a:t>f</a:t>
                      </a:r>
                      <a:r>
                        <a:rPr lang="pt-BR" sz="1400" spc="-5" dirty="0">
                          <a:effectLst/>
                          <a:latin typeface="Arial"/>
                          <a:ea typeface="Times New Roman"/>
                          <a:cs typeface="Times New Roman"/>
                        </a:rPr>
                        <a:t>o</a:t>
                      </a:r>
                      <a:r>
                        <a:rPr lang="pt-BR" sz="1400" spc="5" dirty="0">
                          <a:effectLst/>
                          <a:latin typeface="Arial"/>
                          <a:ea typeface="Times New Roman"/>
                          <a:cs typeface="Times New Roman"/>
                        </a:rPr>
                        <a:t>n</a:t>
                      </a:r>
                      <a:r>
                        <a:rPr lang="pt-BR" sz="1400" dirty="0">
                          <a:effectLst/>
                          <a:latin typeface="Arial"/>
                          <a:ea typeface="Times New Roman"/>
                          <a:cs typeface="Times New Roman"/>
                        </a:rPr>
                        <a:t>t</a:t>
                      </a:r>
                      <a:r>
                        <a:rPr lang="pt-BR" sz="1400" spc="5" dirty="0">
                          <a:effectLst/>
                          <a:latin typeface="Arial"/>
                          <a:ea typeface="Times New Roman"/>
                          <a:cs typeface="Times New Roman"/>
                        </a:rPr>
                        <a:t>e</a:t>
                      </a:r>
                      <a:r>
                        <a:rPr lang="pt-BR" sz="1400" dirty="0">
                          <a:effectLst/>
                          <a:latin typeface="Arial"/>
                          <a:ea typeface="Times New Roman"/>
                          <a:cs typeface="Times New Roman"/>
                        </a:rPr>
                        <a:t>s</a:t>
                      </a:r>
                      <a:r>
                        <a:rPr lang="pt-BR" sz="1400" spc="145"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e</a:t>
                      </a:r>
                      <a:r>
                        <a:rPr lang="pt-BR" sz="1400" spc="140" dirty="0">
                          <a:effectLst/>
                          <a:latin typeface="Arial"/>
                          <a:ea typeface="Times New Roman"/>
                          <a:cs typeface="Times New Roman"/>
                        </a:rPr>
                        <a:t> </a:t>
                      </a:r>
                      <a:r>
                        <a:rPr lang="pt-BR" sz="1400" dirty="0">
                          <a:effectLst/>
                          <a:latin typeface="Arial"/>
                          <a:ea typeface="Times New Roman"/>
                          <a:cs typeface="Times New Roman"/>
                        </a:rPr>
                        <a:t>rec</a:t>
                      </a:r>
                      <a:r>
                        <a:rPr lang="pt-BR" sz="1400" spc="40" dirty="0">
                          <a:effectLst/>
                          <a:latin typeface="Arial"/>
                          <a:ea typeface="Times New Roman"/>
                          <a:cs typeface="Times New Roman"/>
                        </a:rPr>
                        <a:t>u</a:t>
                      </a:r>
                      <a:r>
                        <a:rPr lang="pt-BR" sz="1400" dirty="0">
                          <a:effectLst/>
                          <a:latin typeface="Arial"/>
                          <a:ea typeface="Times New Roman"/>
                          <a:cs typeface="Times New Roman"/>
                        </a:rPr>
                        <a:t>rsos</a:t>
                      </a:r>
                      <a:r>
                        <a:rPr lang="pt-BR" sz="1400" spc="145" dirty="0">
                          <a:effectLst/>
                          <a:latin typeface="Arial"/>
                          <a:ea typeface="Times New Roman"/>
                          <a:cs typeface="Times New Roman"/>
                        </a:rPr>
                        <a:t> </a:t>
                      </a:r>
                      <a:r>
                        <a:rPr lang="pt-BR" sz="1400" spc="-5" dirty="0">
                          <a:effectLst/>
                          <a:latin typeface="Arial"/>
                          <a:ea typeface="Times New Roman"/>
                          <a:cs typeface="Times New Roman"/>
                        </a:rPr>
                        <a:t>q</a:t>
                      </a:r>
                      <a:r>
                        <a:rPr lang="pt-BR" sz="1400" spc="5" dirty="0">
                          <a:effectLst/>
                          <a:latin typeface="Arial"/>
                          <a:ea typeface="Times New Roman"/>
                          <a:cs typeface="Times New Roman"/>
                        </a:rPr>
                        <a:t>u</a:t>
                      </a:r>
                      <a:r>
                        <a:rPr lang="pt-BR" sz="1400" dirty="0">
                          <a:effectLst/>
                          <a:latin typeface="Arial"/>
                          <a:ea typeface="Times New Roman"/>
                          <a:cs typeface="Times New Roman"/>
                        </a:rPr>
                        <a:t>e</a:t>
                      </a:r>
                      <a:r>
                        <a:rPr lang="pt-BR" sz="1400" spc="150" dirty="0">
                          <a:effectLst/>
                          <a:latin typeface="Arial"/>
                          <a:ea typeface="Times New Roman"/>
                          <a:cs typeface="Times New Roman"/>
                        </a:rPr>
                        <a:t> </a:t>
                      </a:r>
                      <a:r>
                        <a:rPr lang="pt-BR" sz="1400" dirty="0">
                          <a:effectLst/>
                          <a:latin typeface="Arial"/>
                          <a:ea typeface="Times New Roman"/>
                          <a:cs typeface="Times New Roman"/>
                        </a:rPr>
                        <a:t>i</a:t>
                      </a:r>
                      <a:r>
                        <a:rPr lang="pt-BR" sz="1400" spc="-5" dirty="0">
                          <a:effectLst/>
                          <a:latin typeface="Arial"/>
                          <a:ea typeface="Times New Roman"/>
                          <a:cs typeface="Times New Roman"/>
                        </a:rPr>
                        <a:t>r</a:t>
                      </a:r>
                      <a:r>
                        <a:rPr lang="pt-BR" sz="1400" spc="5" dirty="0">
                          <a:effectLst/>
                          <a:latin typeface="Arial"/>
                          <a:ea typeface="Times New Roman"/>
                          <a:cs typeface="Times New Roman"/>
                        </a:rPr>
                        <a:t>ã</a:t>
                      </a:r>
                      <a:r>
                        <a:rPr lang="pt-BR" sz="1400" dirty="0">
                          <a:effectLst/>
                          <a:latin typeface="Arial"/>
                          <a:ea typeface="Times New Roman"/>
                          <a:cs typeface="Times New Roman"/>
                        </a:rPr>
                        <a:t>o</a:t>
                      </a:r>
                      <a:r>
                        <a:rPr lang="pt-BR" sz="1400" spc="150" dirty="0">
                          <a:effectLst/>
                          <a:latin typeface="Arial"/>
                          <a:ea typeface="Times New Roman"/>
                          <a:cs typeface="Times New Roman"/>
                        </a:rPr>
                        <a:t> </a:t>
                      </a:r>
                      <a:r>
                        <a:rPr lang="pt-BR" sz="1400" spc="15" dirty="0">
                          <a:effectLst/>
                          <a:latin typeface="Arial"/>
                          <a:ea typeface="Times New Roman"/>
                          <a:cs typeface="Times New Roman"/>
                        </a:rPr>
                        <a:t>f</a:t>
                      </a:r>
                      <a:r>
                        <a:rPr lang="pt-BR" sz="1400" dirty="0">
                          <a:effectLst/>
                          <a:latin typeface="Arial"/>
                          <a:ea typeface="Times New Roman"/>
                          <a:cs typeface="Times New Roman"/>
                        </a:rPr>
                        <a:t>in</a:t>
                      </a:r>
                      <a:r>
                        <a:rPr lang="pt-BR" sz="1400" spc="5" dirty="0">
                          <a:effectLst/>
                          <a:latin typeface="Arial"/>
                          <a:ea typeface="Times New Roman"/>
                          <a:cs typeface="Times New Roman"/>
                        </a:rPr>
                        <a:t>an</a:t>
                      </a:r>
                      <a:r>
                        <a:rPr lang="pt-BR" sz="1400" dirty="0">
                          <a:effectLst/>
                          <a:latin typeface="Arial"/>
                          <a:ea typeface="Times New Roman"/>
                          <a:cs typeface="Times New Roman"/>
                        </a:rPr>
                        <a:t>ciar</a:t>
                      </a:r>
                      <a:r>
                        <a:rPr lang="pt-BR" sz="1400" spc="145" dirty="0">
                          <a:effectLst/>
                          <a:latin typeface="Arial"/>
                          <a:ea typeface="Times New Roman"/>
                          <a:cs typeface="Times New Roman"/>
                        </a:rPr>
                        <a:t> </a:t>
                      </a:r>
                      <a:r>
                        <a:rPr lang="pt-BR" sz="1400" dirty="0">
                          <a:effectLst/>
                          <a:latin typeface="Arial"/>
                          <a:ea typeface="Times New Roman"/>
                          <a:cs typeface="Times New Roman"/>
                        </a:rPr>
                        <a:t>o</a:t>
                      </a:r>
                      <a:endParaRPr lang="pt-BR" sz="1400" dirty="0">
                        <a:effectLst/>
                        <a:latin typeface="Calibri"/>
                        <a:ea typeface="Times New Roman"/>
                        <a:cs typeface="Times New Roman"/>
                      </a:endParaRPr>
                    </a:p>
                    <a:p>
                      <a:pPr marL="63500">
                        <a:lnSpc>
                          <a:spcPct val="115000"/>
                        </a:lnSpc>
                        <a:spcAft>
                          <a:spcPts val="0"/>
                        </a:spcAft>
                      </a:pPr>
                      <a:r>
                        <a:rPr lang="pt-BR" sz="1400" spc="5" dirty="0">
                          <a:effectLst/>
                          <a:latin typeface="Arial"/>
                          <a:ea typeface="Times New Roman"/>
                          <a:cs typeface="Times New Roman"/>
                        </a:rPr>
                        <a:t>ob</a:t>
                      </a:r>
                      <a:r>
                        <a:rPr lang="pt-BR" sz="1400" dirty="0">
                          <a:effectLst/>
                          <a:latin typeface="Arial"/>
                          <a:ea typeface="Times New Roman"/>
                          <a:cs typeface="Times New Roman"/>
                        </a:rPr>
                        <a:t>je</a:t>
                      </a:r>
                      <a:r>
                        <a:rPr lang="pt-BR" sz="1400" spc="-5" dirty="0">
                          <a:effectLst/>
                          <a:latin typeface="Arial"/>
                          <a:ea typeface="Times New Roman"/>
                          <a:cs typeface="Times New Roman"/>
                        </a:rPr>
                        <a:t>t</a:t>
                      </a:r>
                      <a:r>
                        <a:rPr lang="pt-BR" sz="1400" spc="5" dirty="0">
                          <a:effectLst/>
                          <a:latin typeface="Arial"/>
                          <a:ea typeface="Times New Roman"/>
                          <a:cs typeface="Times New Roman"/>
                        </a:rPr>
                        <a:t>o</a:t>
                      </a:r>
                      <a:r>
                        <a:rPr lang="pt-BR" sz="1400" dirty="0">
                          <a:effectLst/>
                          <a:latin typeface="Arial"/>
                          <a:ea typeface="Times New Roman"/>
                          <a:cs typeface="Times New Roman"/>
                        </a:rPr>
                        <a:t>,</a:t>
                      </a:r>
                      <a:r>
                        <a:rPr lang="pt-BR" sz="1400" spc="5" dirty="0">
                          <a:effectLst/>
                          <a:latin typeface="Arial"/>
                          <a:ea typeface="Times New Roman"/>
                          <a:cs typeface="Times New Roman"/>
                        </a:rPr>
                        <a:t> </a:t>
                      </a:r>
                      <a:r>
                        <a:rPr lang="pt-BR" sz="1400" dirty="0">
                          <a:effectLst/>
                          <a:latin typeface="Arial"/>
                          <a:ea typeface="Times New Roman"/>
                          <a:cs typeface="Times New Roman"/>
                        </a:rPr>
                        <a:t>c</a:t>
                      </a:r>
                      <a:r>
                        <a:rPr lang="pt-BR" sz="1400" spc="-5" dirty="0">
                          <a:effectLst/>
                          <a:latin typeface="Arial"/>
                          <a:ea typeface="Times New Roman"/>
                          <a:cs typeface="Times New Roman"/>
                        </a:rPr>
                        <a:t>o</a:t>
                      </a:r>
                      <a:r>
                        <a:rPr lang="pt-BR" sz="1400" dirty="0">
                          <a:effectLst/>
                          <a:latin typeface="Arial"/>
                          <a:ea typeface="Times New Roman"/>
                          <a:cs typeface="Times New Roman"/>
                        </a:rPr>
                        <a:t>m </a:t>
                      </a:r>
                      <a:r>
                        <a:rPr lang="pt-BR" sz="1400" spc="5" dirty="0">
                          <a:effectLst/>
                          <a:latin typeface="Arial"/>
                          <a:ea typeface="Times New Roman"/>
                          <a:cs typeface="Times New Roman"/>
                        </a:rPr>
                        <a:t>o</a:t>
                      </a:r>
                      <a:r>
                        <a:rPr lang="pt-BR" sz="1400" dirty="0">
                          <a:effectLst/>
                          <a:latin typeface="Arial"/>
                          <a:ea typeface="Times New Roman"/>
                          <a:cs typeface="Times New Roman"/>
                        </a:rPr>
                        <a:t>s </a:t>
                      </a:r>
                      <a:r>
                        <a:rPr lang="pt-BR" sz="1400" spc="-10" dirty="0">
                          <a:effectLst/>
                          <a:latin typeface="Arial"/>
                          <a:ea typeface="Times New Roman"/>
                          <a:cs typeface="Times New Roman"/>
                        </a:rPr>
                        <a:t>v</a:t>
                      </a:r>
                      <a:r>
                        <a:rPr lang="pt-BR" sz="1400" spc="5" dirty="0">
                          <a:effectLst/>
                          <a:latin typeface="Arial"/>
                          <a:ea typeface="Times New Roman"/>
                          <a:cs typeface="Times New Roman"/>
                        </a:rPr>
                        <a:t>a</a:t>
                      </a:r>
                      <a:r>
                        <a:rPr lang="pt-BR" sz="1400" dirty="0">
                          <a:effectLst/>
                          <a:latin typeface="Arial"/>
                          <a:ea typeface="Times New Roman"/>
                          <a:cs typeface="Times New Roman"/>
                        </a:rPr>
                        <a:t>lores </a:t>
                      </a:r>
                      <a:r>
                        <a:rPr lang="pt-BR" sz="1400" spc="5" dirty="0">
                          <a:effectLst/>
                          <a:latin typeface="Arial"/>
                          <a:ea typeface="Times New Roman"/>
                          <a:cs typeface="Times New Roman"/>
                        </a:rPr>
                        <a:t>e</a:t>
                      </a:r>
                      <a:r>
                        <a:rPr lang="pt-BR" sz="1400" dirty="0">
                          <a:effectLst/>
                          <a:latin typeface="Arial"/>
                          <a:ea typeface="Times New Roman"/>
                          <a:cs typeface="Times New Roman"/>
                        </a:rPr>
                        <a:t>stima</a:t>
                      </a:r>
                      <a:r>
                        <a:rPr lang="pt-BR" sz="1400" spc="5" dirty="0">
                          <a:effectLst/>
                          <a:latin typeface="Arial"/>
                          <a:ea typeface="Times New Roman"/>
                          <a:cs typeface="Times New Roman"/>
                        </a:rPr>
                        <a:t>do</a:t>
                      </a:r>
                      <a:r>
                        <a:rPr lang="pt-BR" sz="1400" spc="-10" dirty="0">
                          <a:effectLst/>
                          <a:latin typeface="Arial"/>
                          <a:ea typeface="Times New Roman"/>
                          <a:cs typeface="Times New Roman"/>
                        </a:rPr>
                        <a:t>s</a:t>
                      </a:r>
                      <a:r>
                        <a:rPr lang="pt-BR" sz="1400" dirty="0">
                          <a:effectLst/>
                          <a:latin typeface="Arial"/>
                          <a:ea typeface="Times New Roman"/>
                          <a:cs typeface="Times New Roman"/>
                        </a:rPr>
                        <a:t>,</a:t>
                      </a:r>
                      <a:r>
                        <a:rPr lang="pt-BR" sz="1400" spc="5" dirty="0">
                          <a:effectLst/>
                          <a:latin typeface="Arial"/>
                          <a:ea typeface="Times New Roman"/>
                          <a:cs typeface="Times New Roman"/>
                        </a:rPr>
                        <a:t> </a:t>
                      </a:r>
                      <a:r>
                        <a:rPr lang="pt-BR" sz="1400" dirty="0">
                          <a:effectLst/>
                          <a:latin typeface="Arial"/>
                          <a:ea typeface="Times New Roman"/>
                          <a:cs typeface="Times New Roman"/>
                        </a:rPr>
                        <a:t>se</a:t>
                      </a:r>
                      <a:r>
                        <a:rPr lang="pt-BR" sz="1400" spc="-5" dirty="0">
                          <a:effectLst/>
                          <a:latin typeface="Arial"/>
                          <a:ea typeface="Times New Roman"/>
                          <a:cs typeface="Times New Roman"/>
                        </a:rPr>
                        <a:t> </a:t>
                      </a:r>
                      <a:r>
                        <a:rPr lang="pt-BR" sz="1400" dirty="0">
                          <a:effectLst/>
                          <a:latin typeface="Arial"/>
                          <a:ea typeface="Times New Roman"/>
                          <a:cs typeface="Times New Roman"/>
                        </a:rPr>
                        <a:t>f</a:t>
                      </a:r>
                      <a:r>
                        <a:rPr lang="pt-BR" sz="1400" spc="5" dirty="0">
                          <a:effectLst/>
                          <a:latin typeface="Arial"/>
                          <a:ea typeface="Times New Roman"/>
                          <a:cs typeface="Times New Roman"/>
                        </a:rPr>
                        <a:t>o</a:t>
                      </a:r>
                      <a:r>
                        <a:rPr lang="pt-BR" sz="1400" dirty="0">
                          <a:effectLst/>
                          <a:latin typeface="Arial"/>
                          <a:ea typeface="Times New Roman"/>
                          <a:cs typeface="Times New Roman"/>
                        </a:rPr>
                        <a:t>r o</a:t>
                      </a:r>
                      <a:r>
                        <a:rPr lang="pt-BR" sz="1400" spc="-10" dirty="0">
                          <a:effectLst/>
                          <a:latin typeface="Arial"/>
                          <a:ea typeface="Times New Roman"/>
                          <a:cs typeface="Times New Roman"/>
                        </a:rPr>
                        <a:t> </a:t>
                      </a:r>
                      <a:r>
                        <a:rPr lang="pt-BR" sz="1400" dirty="0">
                          <a:effectLst/>
                          <a:latin typeface="Arial"/>
                          <a:ea typeface="Times New Roman"/>
                          <a:cs typeface="Times New Roman"/>
                        </a:rPr>
                        <a:t>c</a:t>
                      </a:r>
                      <a:r>
                        <a:rPr lang="pt-BR" sz="1400" spc="-5" dirty="0">
                          <a:effectLst/>
                          <a:latin typeface="Arial"/>
                          <a:ea typeface="Times New Roman"/>
                          <a:cs typeface="Times New Roman"/>
                        </a:rPr>
                        <a:t>a</a:t>
                      </a:r>
                      <a:r>
                        <a:rPr lang="pt-BR" sz="1400" dirty="0">
                          <a:effectLst/>
                          <a:latin typeface="Arial"/>
                          <a:ea typeface="Times New Roman"/>
                          <a:cs typeface="Times New Roman"/>
                        </a:rPr>
                        <a:t>s</a:t>
                      </a:r>
                      <a:r>
                        <a:rPr lang="pt-BR" sz="1400" spc="5" dirty="0">
                          <a:effectLst/>
                          <a:latin typeface="Arial"/>
                          <a:ea typeface="Times New Roman"/>
                          <a:cs typeface="Times New Roman"/>
                        </a:rPr>
                        <a:t>o</a:t>
                      </a:r>
                      <a:r>
                        <a:rPr lang="pt-BR" sz="1400" dirty="0" smtClean="0">
                          <a:effectLst/>
                          <a:latin typeface="Arial"/>
                          <a:ea typeface="Times New Roman"/>
                          <a:cs typeface="Times New Roman"/>
                        </a:rPr>
                        <a:t>;</a:t>
                      </a:r>
                    </a:p>
                    <a:p>
                      <a:pPr marL="63500">
                        <a:lnSpc>
                          <a:spcPct val="115000"/>
                        </a:lnSpc>
                        <a:spcAft>
                          <a:spcPts val="0"/>
                        </a:spcAft>
                      </a:pPr>
                      <a:endParaRPr lang="pt-BR" sz="5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74">
                <a:tc>
                  <a:txBody>
                    <a:bodyPr/>
                    <a:lstStyle/>
                    <a:p>
                      <a:pPr>
                        <a:lnSpc>
                          <a:spcPts val="650"/>
                        </a:lnSpc>
                        <a:spcBef>
                          <a:spcPts val="5"/>
                        </a:spcBef>
                        <a:spcAft>
                          <a:spcPts val="0"/>
                        </a:spcAft>
                      </a:pPr>
                      <a:r>
                        <a:rPr lang="pt-BR" sz="1400">
                          <a:effectLst/>
                          <a:latin typeface="Times New Roman"/>
                          <a:ea typeface="Times New Roman"/>
                          <a:cs typeface="Times New Roman"/>
                        </a:rPr>
                        <a:t> </a:t>
                      </a:r>
                      <a:endParaRPr lang="pt-BR" sz="1400">
                        <a:effectLst/>
                        <a:latin typeface="Calibri"/>
                        <a:ea typeface="Times New Roman"/>
                        <a:cs typeface="Times New Roman"/>
                      </a:endParaRPr>
                    </a:p>
                    <a:p>
                      <a:pPr marL="147955" marR="124460" algn="ctr">
                        <a:lnSpc>
                          <a:spcPct val="115000"/>
                        </a:lnSpc>
                        <a:spcAft>
                          <a:spcPts val="0"/>
                        </a:spcAft>
                      </a:pPr>
                      <a:r>
                        <a:rPr lang="pt-BR" sz="1400">
                          <a:effectLst/>
                          <a:latin typeface="Arial"/>
                          <a:ea typeface="Times New Roman"/>
                          <a:cs typeface="Times New Roman"/>
                        </a:rPr>
                        <a:t>V</a:t>
                      </a:r>
                      <a:endParaRPr lang="pt-BR" sz="1400">
                        <a:effectLst/>
                        <a:latin typeface="Calibri"/>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nSpc>
                          <a:spcPts val="1355"/>
                        </a:lnSpc>
                        <a:spcAft>
                          <a:spcPts val="0"/>
                        </a:spcAft>
                      </a:pPr>
                      <a:endParaRPr lang="pt-BR" sz="500" dirty="0" smtClean="0">
                        <a:effectLst/>
                        <a:latin typeface="Arial"/>
                        <a:ea typeface="Times New Roman"/>
                        <a:cs typeface="Times New Roman"/>
                      </a:endParaRPr>
                    </a:p>
                    <a:p>
                      <a:pPr marL="63500">
                        <a:lnSpc>
                          <a:spcPts val="1355"/>
                        </a:lnSpc>
                        <a:spcAft>
                          <a:spcPts val="0"/>
                        </a:spcAft>
                      </a:pPr>
                      <a:r>
                        <a:rPr lang="pt-BR" sz="1400" dirty="0" smtClean="0">
                          <a:effectLst/>
                          <a:latin typeface="Arial"/>
                          <a:ea typeface="Times New Roman"/>
                          <a:cs typeface="Times New Roman"/>
                        </a:rPr>
                        <a:t>Pla</a:t>
                      </a:r>
                      <a:r>
                        <a:rPr lang="pt-BR" sz="1400" spc="5" dirty="0" smtClean="0">
                          <a:effectLst/>
                          <a:latin typeface="Arial"/>
                          <a:ea typeface="Times New Roman"/>
                          <a:cs typeface="Times New Roman"/>
                        </a:rPr>
                        <a:t>n</a:t>
                      </a:r>
                      <a:r>
                        <a:rPr lang="pt-BR" sz="1400" dirty="0" smtClean="0">
                          <a:effectLst/>
                          <a:latin typeface="Arial"/>
                          <a:ea typeface="Times New Roman"/>
                          <a:cs typeface="Times New Roman"/>
                        </a:rPr>
                        <a:t>o</a:t>
                      </a:r>
                      <a:r>
                        <a:rPr lang="pt-BR" sz="1400" spc="55" dirty="0" smtClean="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e</a:t>
                      </a:r>
                      <a:r>
                        <a:rPr lang="pt-BR" sz="1400" spc="55" dirty="0">
                          <a:effectLst/>
                          <a:latin typeface="Arial"/>
                          <a:ea typeface="Times New Roman"/>
                          <a:cs typeface="Times New Roman"/>
                        </a:rPr>
                        <a:t> </a:t>
                      </a:r>
                      <a:r>
                        <a:rPr lang="pt-BR" sz="1400" spc="5" dirty="0">
                          <a:effectLst/>
                          <a:latin typeface="Arial"/>
                          <a:ea typeface="Times New Roman"/>
                          <a:cs typeface="Times New Roman"/>
                        </a:rPr>
                        <a:t>ap</a:t>
                      </a:r>
                      <a:r>
                        <a:rPr lang="pt-BR" sz="1400" dirty="0">
                          <a:effectLst/>
                          <a:latin typeface="Arial"/>
                          <a:ea typeface="Times New Roman"/>
                          <a:cs typeface="Times New Roman"/>
                        </a:rPr>
                        <a:t>l</a:t>
                      </a:r>
                      <a:r>
                        <a:rPr lang="pt-BR" sz="1400" spc="-5" dirty="0">
                          <a:effectLst/>
                          <a:latin typeface="Arial"/>
                          <a:ea typeface="Times New Roman"/>
                          <a:cs typeface="Times New Roman"/>
                        </a:rPr>
                        <a:t>i</a:t>
                      </a:r>
                      <a:r>
                        <a:rPr lang="pt-BR" sz="1400" dirty="0">
                          <a:effectLst/>
                          <a:latin typeface="Arial"/>
                          <a:ea typeface="Times New Roman"/>
                          <a:cs typeface="Times New Roman"/>
                        </a:rPr>
                        <a:t>c</a:t>
                      </a:r>
                      <a:r>
                        <a:rPr lang="pt-BR" sz="1400" spc="5" dirty="0">
                          <a:effectLst/>
                          <a:latin typeface="Arial"/>
                          <a:ea typeface="Times New Roman"/>
                          <a:cs typeface="Times New Roman"/>
                        </a:rPr>
                        <a:t>a</a:t>
                      </a:r>
                      <a:r>
                        <a:rPr lang="pt-BR" sz="1400" dirty="0">
                          <a:effectLst/>
                          <a:latin typeface="Arial"/>
                          <a:ea typeface="Times New Roman"/>
                          <a:cs typeface="Times New Roman"/>
                        </a:rPr>
                        <a:t>ç</a:t>
                      </a:r>
                      <a:r>
                        <a:rPr lang="pt-BR" sz="1400" spc="-5" dirty="0">
                          <a:effectLst/>
                          <a:latin typeface="Arial"/>
                          <a:ea typeface="Times New Roman"/>
                          <a:cs typeface="Times New Roman"/>
                        </a:rPr>
                        <a:t>ã</a:t>
                      </a:r>
                      <a:r>
                        <a:rPr lang="pt-BR" sz="1400" dirty="0">
                          <a:effectLst/>
                          <a:latin typeface="Arial"/>
                          <a:ea typeface="Times New Roman"/>
                          <a:cs typeface="Times New Roman"/>
                        </a:rPr>
                        <a:t>o</a:t>
                      </a:r>
                      <a:r>
                        <a:rPr lang="pt-BR" sz="1400" spc="55" dirty="0">
                          <a:effectLst/>
                          <a:latin typeface="Arial"/>
                          <a:ea typeface="Times New Roman"/>
                          <a:cs typeface="Times New Roman"/>
                        </a:rPr>
                        <a:t> </a:t>
                      </a:r>
                      <a:r>
                        <a:rPr lang="pt-BR" sz="1400" dirty="0">
                          <a:effectLst/>
                          <a:latin typeface="Arial"/>
                          <a:ea typeface="Times New Roman"/>
                          <a:cs typeface="Times New Roman"/>
                        </a:rPr>
                        <a:t>c</a:t>
                      </a:r>
                      <a:r>
                        <a:rPr lang="pt-BR" sz="1400" spc="-5" dirty="0">
                          <a:effectLst/>
                          <a:latin typeface="Arial"/>
                          <a:ea typeface="Times New Roman"/>
                          <a:cs typeface="Times New Roman"/>
                        </a:rPr>
                        <a:t>o</a:t>
                      </a:r>
                      <a:r>
                        <a:rPr lang="pt-BR" sz="1400" dirty="0">
                          <a:effectLst/>
                          <a:latin typeface="Arial"/>
                          <a:ea typeface="Times New Roman"/>
                          <a:cs typeface="Times New Roman"/>
                        </a:rPr>
                        <a:t>m</a:t>
                      </a:r>
                      <a:r>
                        <a:rPr lang="pt-BR" sz="1400" spc="55" dirty="0">
                          <a:effectLst/>
                          <a:latin typeface="Arial"/>
                          <a:ea typeface="Times New Roman"/>
                          <a:cs typeface="Times New Roman"/>
                        </a:rPr>
                        <a:t> </a:t>
                      </a:r>
                      <a:r>
                        <a:rPr lang="pt-BR" sz="1400" spc="5" dirty="0">
                          <a:effectLst/>
                          <a:latin typeface="Arial"/>
                          <a:ea typeface="Times New Roman"/>
                          <a:cs typeface="Times New Roman"/>
                        </a:rPr>
                        <a:t>o</a:t>
                      </a:r>
                      <a:r>
                        <a:rPr lang="pt-BR" sz="1400" dirty="0">
                          <a:effectLst/>
                          <a:latin typeface="Arial"/>
                          <a:ea typeface="Times New Roman"/>
                          <a:cs typeface="Times New Roman"/>
                        </a:rPr>
                        <a:t>rçame</a:t>
                      </a:r>
                      <a:r>
                        <a:rPr lang="pt-BR" sz="1400" spc="5" dirty="0">
                          <a:effectLst/>
                          <a:latin typeface="Arial"/>
                          <a:ea typeface="Times New Roman"/>
                          <a:cs typeface="Times New Roman"/>
                        </a:rPr>
                        <a:t>n</a:t>
                      </a:r>
                      <a:r>
                        <a:rPr lang="pt-BR" sz="1400" spc="-10" dirty="0">
                          <a:effectLst/>
                          <a:latin typeface="Arial"/>
                          <a:ea typeface="Times New Roman"/>
                          <a:cs typeface="Times New Roman"/>
                        </a:rPr>
                        <a:t>t</a:t>
                      </a:r>
                      <a:r>
                        <a:rPr lang="pt-BR" sz="1400" dirty="0">
                          <a:effectLst/>
                          <a:latin typeface="Arial"/>
                          <a:ea typeface="Times New Roman"/>
                          <a:cs typeface="Times New Roman"/>
                        </a:rPr>
                        <a:t>o</a:t>
                      </a:r>
                      <a:r>
                        <a:rPr lang="pt-BR" sz="1400" spc="55" dirty="0">
                          <a:effectLst/>
                          <a:latin typeface="Arial"/>
                          <a:ea typeface="Times New Roman"/>
                          <a:cs typeface="Times New Roman"/>
                        </a:rPr>
                        <a:t> </a:t>
                      </a:r>
                      <a:r>
                        <a:rPr lang="pt-BR" sz="1400" spc="5" dirty="0">
                          <a:effectLst/>
                          <a:latin typeface="Arial"/>
                          <a:ea typeface="Times New Roman"/>
                          <a:cs typeface="Times New Roman"/>
                        </a:rPr>
                        <a:t>de</a:t>
                      </a:r>
                      <a:r>
                        <a:rPr lang="pt-BR" sz="1400" spc="-10" dirty="0">
                          <a:effectLst/>
                          <a:latin typeface="Arial"/>
                          <a:ea typeface="Times New Roman"/>
                          <a:cs typeface="Times New Roman"/>
                        </a:rPr>
                        <a:t>t</a:t>
                      </a:r>
                      <a:r>
                        <a:rPr lang="pt-BR" sz="1400" spc="5" dirty="0">
                          <a:effectLst/>
                          <a:latin typeface="Arial"/>
                          <a:ea typeface="Times New Roman"/>
                          <a:cs typeface="Times New Roman"/>
                        </a:rPr>
                        <a:t>a</a:t>
                      </a:r>
                      <a:r>
                        <a:rPr lang="pt-BR" sz="1400" dirty="0">
                          <a:effectLst/>
                          <a:latin typeface="Arial"/>
                          <a:ea typeface="Times New Roman"/>
                          <a:cs typeface="Times New Roman"/>
                        </a:rPr>
                        <a:t>lh</a:t>
                      </a:r>
                      <a:r>
                        <a:rPr lang="pt-BR" sz="1400" spc="-5" dirty="0">
                          <a:effectLst/>
                          <a:latin typeface="Arial"/>
                          <a:ea typeface="Times New Roman"/>
                          <a:cs typeface="Times New Roman"/>
                        </a:rPr>
                        <a:t>ad</a:t>
                      </a:r>
                      <a:r>
                        <a:rPr lang="pt-BR" sz="1400" dirty="0">
                          <a:effectLst/>
                          <a:latin typeface="Arial"/>
                          <a:ea typeface="Times New Roman"/>
                          <a:cs typeface="Times New Roman"/>
                        </a:rPr>
                        <a:t>o</a:t>
                      </a:r>
                      <a:r>
                        <a:rPr lang="pt-BR" sz="1400" spc="55" dirty="0">
                          <a:effectLst/>
                          <a:latin typeface="Arial"/>
                          <a:ea typeface="Times New Roman"/>
                          <a:cs typeface="Times New Roman"/>
                        </a:rPr>
                        <a:t> </a:t>
                      </a:r>
                      <a:r>
                        <a:rPr lang="pt-BR" sz="1400" spc="5" dirty="0">
                          <a:effectLst/>
                          <a:latin typeface="Arial"/>
                          <a:ea typeface="Times New Roman"/>
                          <a:cs typeface="Times New Roman"/>
                        </a:rPr>
                        <a:t>do</a:t>
                      </a:r>
                      <a:r>
                        <a:rPr lang="pt-BR" sz="1400" dirty="0">
                          <a:effectLst/>
                          <a:latin typeface="Arial"/>
                          <a:ea typeface="Times New Roman"/>
                          <a:cs typeface="Times New Roman"/>
                        </a:rPr>
                        <a:t>s</a:t>
                      </a:r>
                      <a:r>
                        <a:rPr lang="pt-BR" sz="1400" spc="50" dirty="0">
                          <a:effectLst/>
                          <a:latin typeface="Arial"/>
                          <a:ea typeface="Times New Roman"/>
                          <a:cs typeface="Times New Roman"/>
                        </a:rPr>
                        <a:t> </a:t>
                      </a:r>
                      <a:r>
                        <a:rPr lang="pt-BR" sz="1400" spc="5" dirty="0">
                          <a:effectLst/>
                          <a:latin typeface="Arial"/>
                          <a:ea typeface="Times New Roman"/>
                          <a:cs typeface="Times New Roman"/>
                        </a:rPr>
                        <a:t>b</a:t>
                      </a:r>
                      <a:r>
                        <a:rPr lang="pt-BR" sz="1400" spc="-5" dirty="0">
                          <a:effectLst/>
                          <a:latin typeface="Arial"/>
                          <a:ea typeface="Times New Roman"/>
                          <a:cs typeface="Times New Roman"/>
                        </a:rPr>
                        <a:t>e</a:t>
                      </a:r>
                      <a:r>
                        <a:rPr lang="pt-BR" sz="1400" spc="5" dirty="0">
                          <a:effectLst/>
                          <a:latin typeface="Arial"/>
                          <a:ea typeface="Times New Roman"/>
                          <a:cs typeface="Times New Roman"/>
                        </a:rPr>
                        <a:t>n</a:t>
                      </a:r>
                      <a:r>
                        <a:rPr lang="pt-BR" sz="1400" dirty="0">
                          <a:effectLst/>
                          <a:latin typeface="Arial"/>
                          <a:ea typeface="Times New Roman"/>
                          <a:cs typeface="Times New Roman"/>
                        </a:rPr>
                        <a:t>s</a:t>
                      </a:r>
                      <a:r>
                        <a:rPr lang="pt-BR" sz="1400" spc="50" dirty="0">
                          <a:effectLst/>
                          <a:latin typeface="Arial"/>
                          <a:ea typeface="Times New Roman"/>
                          <a:cs typeface="Times New Roman"/>
                        </a:rPr>
                        <a:t> </a:t>
                      </a:r>
                      <a:r>
                        <a:rPr lang="pt-BR" sz="1400" dirty="0">
                          <a:effectLst/>
                          <a:latin typeface="Arial"/>
                          <a:ea typeface="Times New Roman"/>
                          <a:cs typeface="Times New Roman"/>
                        </a:rPr>
                        <a:t>e</a:t>
                      </a:r>
                      <a:r>
                        <a:rPr lang="pt-BR" sz="1400" spc="55" dirty="0">
                          <a:effectLst/>
                          <a:latin typeface="Arial"/>
                          <a:ea typeface="Times New Roman"/>
                          <a:cs typeface="Times New Roman"/>
                        </a:rPr>
                        <a:t> </a:t>
                      </a:r>
                      <a:r>
                        <a:rPr lang="pt-BR" sz="1400" dirty="0">
                          <a:effectLst/>
                          <a:latin typeface="Arial"/>
                          <a:ea typeface="Times New Roman"/>
                          <a:cs typeface="Times New Roman"/>
                        </a:rPr>
                        <a:t>s</a:t>
                      </a:r>
                      <a:r>
                        <a:rPr lang="pt-BR" sz="1400" spc="5" dirty="0">
                          <a:effectLst/>
                          <a:latin typeface="Arial"/>
                          <a:ea typeface="Times New Roman"/>
                          <a:cs typeface="Times New Roman"/>
                        </a:rPr>
                        <a:t>e</a:t>
                      </a:r>
                      <a:r>
                        <a:rPr lang="pt-BR" sz="1400" dirty="0">
                          <a:effectLst/>
                          <a:latin typeface="Arial"/>
                          <a:ea typeface="Times New Roman"/>
                          <a:cs typeface="Times New Roman"/>
                        </a:rPr>
                        <a:t>r</a:t>
                      </a:r>
                      <a:r>
                        <a:rPr lang="pt-BR" sz="1400" spc="-15" dirty="0">
                          <a:effectLst/>
                          <a:latin typeface="Arial"/>
                          <a:ea typeface="Times New Roman"/>
                          <a:cs typeface="Times New Roman"/>
                        </a:rPr>
                        <a:t>v</a:t>
                      </a:r>
                      <a:r>
                        <a:rPr lang="pt-BR" sz="1400" dirty="0">
                          <a:effectLst/>
                          <a:latin typeface="Arial"/>
                          <a:ea typeface="Times New Roman"/>
                          <a:cs typeface="Times New Roman"/>
                        </a:rPr>
                        <a:t>iços</a:t>
                      </a:r>
                      <a:r>
                        <a:rPr lang="pt-BR" sz="1400" spc="65" dirty="0">
                          <a:effectLst/>
                          <a:latin typeface="Arial"/>
                          <a:ea typeface="Times New Roman"/>
                          <a:cs typeface="Times New Roman"/>
                        </a:rPr>
                        <a:t> </a:t>
                      </a:r>
                      <a:r>
                        <a:rPr lang="pt-BR" sz="1400" dirty="0">
                          <a:effectLst/>
                          <a:latin typeface="Arial"/>
                          <a:ea typeface="Times New Roman"/>
                          <a:cs typeface="Times New Roman"/>
                        </a:rPr>
                        <a:t>a</a:t>
                      </a:r>
                      <a:r>
                        <a:rPr lang="pt-BR" sz="1400" spc="55" dirty="0">
                          <a:effectLst/>
                          <a:latin typeface="Arial"/>
                          <a:ea typeface="Times New Roman"/>
                          <a:cs typeface="Times New Roman"/>
                        </a:rPr>
                        <a:t> </a:t>
                      </a:r>
                      <a:r>
                        <a:rPr lang="pt-BR" sz="1400" dirty="0">
                          <a:effectLst/>
                          <a:latin typeface="Arial"/>
                          <a:ea typeface="Times New Roman"/>
                          <a:cs typeface="Times New Roman"/>
                        </a:rPr>
                        <a:t>s</a:t>
                      </a:r>
                      <a:r>
                        <a:rPr lang="pt-BR" sz="1400" spc="5" dirty="0">
                          <a:effectLst/>
                          <a:latin typeface="Arial"/>
                          <a:ea typeface="Times New Roman"/>
                          <a:cs typeface="Times New Roman"/>
                        </a:rPr>
                        <a:t>e</a:t>
                      </a:r>
                      <a:r>
                        <a:rPr lang="pt-BR" sz="1400" dirty="0">
                          <a:effectLst/>
                          <a:latin typeface="Arial"/>
                          <a:ea typeface="Times New Roman"/>
                          <a:cs typeface="Times New Roman"/>
                        </a:rPr>
                        <a:t>rem</a:t>
                      </a:r>
                      <a:endParaRPr lang="pt-BR" sz="1400" dirty="0">
                        <a:effectLst/>
                        <a:latin typeface="Calibri"/>
                        <a:ea typeface="Times New Roman"/>
                        <a:cs typeface="Times New Roman"/>
                      </a:endParaRPr>
                    </a:p>
                    <a:p>
                      <a:pPr marL="63500">
                        <a:lnSpc>
                          <a:spcPct val="115000"/>
                        </a:lnSpc>
                        <a:spcAft>
                          <a:spcPts val="0"/>
                        </a:spcAft>
                      </a:pPr>
                      <a:r>
                        <a:rPr lang="pt-BR" sz="1400" spc="5" dirty="0">
                          <a:effectLst/>
                          <a:latin typeface="Arial"/>
                          <a:ea typeface="Times New Roman"/>
                          <a:cs typeface="Times New Roman"/>
                        </a:rPr>
                        <a:t>ad</a:t>
                      </a:r>
                      <a:r>
                        <a:rPr lang="pt-BR" sz="1400" spc="-5" dirty="0">
                          <a:effectLst/>
                          <a:latin typeface="Arial"/>
                          <a:ea typeface="Times New Roman"/>
                          <a:cs typeface="Times New Roman"/>
                        </a:rPr>
                        <a:t>q</a:t>
                      </a:r>
                      <a:r>
                        <a:rPr lang="pt-BR" sz="1400" spc="5" dirty="0">
                          <a:effectLst/>
                          <a:latin typeface="Arial"/>
                          <a:ea typeface="Times New Roman"/>
                          <a:cs typeface="Times New Roman"/>
                        </a:rPr>
                        <a:t>u</a:t>
                      </a:r>
                      <a:r>
                        <a:rPr lang="pt-BR" sz="1400" dirty="0">
                          <a:effectLst/>
                          <a:latin typeface="Arial"/>
                          <a:ea typeface="Times New Roman"/>
                          <a:cs typeface="Times New Roman"/>
                        </a:rPr>
                        <a:t>i</a:t>
                      </a:r>
                      <a:r>
                        <a:rPr lang="pt-BR" sz="1400" spc="-5" dirty="0">
                          <a:effectLst/>
                          <a:latin typeface="Arial"/>
                          <a:ea typeface="Times New Roman"/>
                          <a:cs typeface="Times New Roman"/>
                        </a:rPr>
                        <a:t>r</a:t>
                      </a:r>
                      <a:r>
                        <a:rPr lang="pt-BR" sz="1400" dirty="0">
                          <a:effectLst/>
                          <a:latin typeface="Arial"/>
                          <a:ea typeface="Times New Roman"/>
                          <a:cs typeface="Times New Roman"/>
                        </a:rPr>
                        <a:t>id</a:t>
                      </a:r>
                      <a:r>
                        <a:rPr lang="pt-BR" sz="1400" spc="5" dirty="0">
                          <a:effectLst/>
                          <a:latin typeface="Arial"/>
                          <a:ea typeface="Times New Roman"/>
                          <a:cs typeface="Times New Roman"/>
                        </a:rPr>
                        <a:t>o</a:t>
                      </a:r>
                      <a:r>
                        <a:rPr lang="pt-BR" sz="1400" dirty="0">
                          <a:effectLst/>
                          <a:latin typeface="Arial"/>
                          <a:ea typeface="Times New Roman"/>
                          <a:cs typeface="Times New Roman"/>
                        </a:rPr>
                        <a:t>s </a:t>
                      </a:r>
                      <a:r>
                        <a:rPr lang="pt-BR" sz="1400" spc="-5" dirty="0">
                          <a:effectLst/>
                          <a:latin typeface="Arial"/>
                          <a:ea typeface="Times New Roman"/>
                          <a:cs typeface="Times New Roman"/>
                        </a:rPr>
                        <a:t>o</a:t>
                      </a:r>
                      <a:r>
                        <a:rPr lang="pt-BR" sz="1400" dirty="0">
                          <a:effectLst/>
                          <a:latin typeface="Arial"/>
                          <a:ea typeface="Times New Roman"/>
                          <a:cs typeface="Times New Roman"/>
                        </a:rPr>
                        <a:t>u</a:t>
                      </a:r>
                      <a:r>
                        <a:rPr lang="pt-BR" sz="1400" spc="5" dirty="0">
                          <a:effectLst/>
                          <a:latin typeface="Arial"/>
                          <a:ea typeface="Times New Roman"/>
                          <a:cs typeface="Times New Roman"/>
                        </a:rPr>
                        <a:t> </a:t>
                      </a:r>
                      <a:r>
                        <a:rPr lang="pt-BR" sz="1400" dirty="0">
                          <a:effectLst/>
                          <a:latin typeface="Arial"/>
                          <a:ea typeface="Times New Roman"/>
                          <a:cs typeface="Times New Roman"/>
                        </a:rPr>
                        <a:t>c</a:t>
                      </a:r>
                      <a:r>
                        <a:rPr lang="pt-BR" sz="1400" spc="5" dirty="0">
                          <a:effectLst/>
                          <a:latin typeface="Arial"/>
                          <a:ea typeface="Times New Roman"/>
                          <a:cs typeface="Times New Roman"/>
                        </a:rPr>
                        <a:t>o</a:t>
                      </a:r>
                      <a:r>
                        <a:rPr lang="pt-BR" sz="1400" spc="-5" dirty="0">
                          <a:effectLst/>
                          <a:latin typeface="Arial"/>
                          <a:ea typeface="Times New Roman"/>
                          <a:cs typeface="Times New Roman"/>
                        </a:rPr>
                        <a:t>n</a:t>
                      </a:r>
                      <a:r>
                        <a:rPr lang="pt-BR" sz="1400" dirty="0">
                          <a:effectLst/>
                          <a:latin typeface="Arial"/>
                          <a:ea typeface="Times New Roman"/>
                          <a:cs typeface="Times New Roman"/>
                        </a:rPr>
                        <a:t>tra</a:t>
                      </a:r>
                      <a:r>
                        <a:rPr lang="pt-BR" sz="1400" spc="5" dirty="0">
                          <a:effectLst/>
                          <a:latin typeface="Arial"/>
                          <a:ea typeface="Times New Roman"/>
                          <a:cs typeface="Times New Roman"/>
                        </a:rPr>
                        <a:t>t</a:t>
                      </a:r>
                      <a:r>
                        <a:rPr lang="pt-BR" sz="1400" spc="-5" dirty="0">
                          <a:effectLst/>
                          <a:latin typeface="Arial"/>
                          <a:ea typeface="Times New Roman"/>
                          <a:cs typeface="Times New Roman"/>
                        </a:rPr>
                        <a:t>a</a:t>
                      </a:r>
                      <a:r>
                        <a:rPr lang="pt-BR" sz="1400" spc="5" dirty="0">
                          <a:effectLst/>
                          <a:latin typeface="Arial"/>
                          <a:ea typeface="Times New Roman"/>
                          <a:cs typeface="Times New Roman"/>
                        </a:rPr>
                        <a:t>do</a:t>
                      </a:r>
                      <a:r>
                        <a:rPr lang="pt-BR" sz="1400" dirty="0">
                          <a:effectLst/>
                          <a:latin typeface="Arial"/>
                          <a:ea typeface="Times New Roman"/>
                          <a:cs typeface="Times New Roman"/>
                        </a:rPr>
                        <a:t>s</a:t>
                      </a:r>
                      <a:r>
                        <a:rPr lang="pt-BR" sz="1400" dirty="0" smtClean="0">
                          <a:effectLst/>
                          <a:latin typeface="Arial"/>
                          <a:ea typeface="Times New Roman"/>
                          <a:cs typeface="Times New Roman"/>
                        </a:rPr>
                        <a:t>;</a:t>
                      </a:r>
                    </a:p>
                    <a:p>
                      <a:pPr marL="63500">
                        <a:lnSpc>
                          <a:spcPct val="115000"/>
                        </a:lnSpc>
                        <a:spcAft>
                          <a:spcPts val="0"/>
                        </a:spcAft>
                      </a:pPr>
                      <a:endParaRPr lang="pt-BR" sz="5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998">
                <a:tc>
                  <a:txBody>
                    <a:bodyPr/>
                    <a:lstStyle/>
                    <a:p>
                      <a:pPr marL="151130">
                        <a:lnSpc>
                          <a:spcPts val="1355"/>
                        </a:lnSpc>
                        <a:spcAft>
                          <a:spcPts val="0"/>
                        </a:spcAft>
                      </a:pPr>
                      <a:endParaRPr lang="pt-BR" sz="1400" spc="5" dirty="0" smtClean="0">
                        <a:effectLst/>
                        <a:latin typeface="Arial"/>
                        <a:ea typeface="Times New Roman"/>
                        <a:cs typeface="Times New Roman"/>
                      </a:endParaRPr>
                    </a:p>
                    <a:p>
                      <a:pPr marL="151130">
                        <a:lnSpc>
                          <a:spcPts val="1355"/>
                        </a:lnSpc>
                        <a:spcAft>
                          <a:spcPts val="0"/>
                        </a:spcAft>
                      </a:pPr>
                      <a:r>
                        <a:rPr lang="pt-BR" sz="1400" spc="5" dirty="0" smtClean="0">
                          <a:effectLst/>
                          <a:latin typeface="Arial"/>
                          <a:ea typeface="Times New Roman"/>
                          <a:cs typeface="Times New Roman"/>
                        </a:rPr>
                        <a:t>VI</a:t>
                      </a:r>
                      <a:endParaRPr lang="pt-BR" sz="1400" dirty="0">
                        <a:effectLst/>
                        <a:latin typeface="Calibri"/>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nSpc>
                          <a:spcPts val="1355"/>
                        </a:lnSpc>
                        <a:spcAft>
                          <a:spcPts val="0"/>
                        </a:spcAft>
                      </a:pPr>
                      <a:endParaRPr lang="pt-BR" sz="500" dirty="0" smtClean="0">
                        <a:effectLst/>
                        <a:latin typeface="Arial"/>
                        <a:ea typeface="Times New Roman"/>
                        <a:cs typeface="Times New Roman"/>
                      </a:endParaRPr>
                    </a:p>
                    <a:p>
                      <a:pPr marL="63500">
                        <a:lnSpc>
                          <a:spcPts val="1355"/>
                        </a:lnSpc>
                        <a:spcAft>
                          <a:spcPts val="0"/>
                        </a:spcAft>
                      </a:pPr>
                      <a:r>
                        <a:rPr lang="pt-BR" sz="1400" dirty="0" smtClean="0">
                          <a:effectLst/>
                          <a:latin typeface="Arial"/>
                          <a:ea typeface="Times New Roman"/>
                          <a:cs typeface="Times New Roman"/>
                        </a:rPr>
                        <a:t>C</a:t>
                      </a:r>
                      <a:r>
                        <a:rPr lang="pt-BR" sz="1400" spc="-5" dirty="0" smtClean="0">
                          <a:effectLst/>
                          <a:latin typeface="Arial"/>
                          <a:ea typeface="Times New Roman"/>
                          <a:cs typeface="Times New Roman"/>
                        </a:rPr>
                        <a:t>r</a:t>
                      </a:r>
                      <a:r>
                        <a:rPr lang="pt-BR" sz="1400" spc="5" dirty="0" smtClean="0">
                          <a:effectLst/>
                          <a:latin typeface="Arial"/>
                          <a:ea typeface="Times New Roman"/>
                          <a:cs typeface="Times New Roman"/>
                        </a:rPr>
                        <a:t>ono</a:t>
                      </a:r>
                      <a:r>
                        <a:rPr lang="pt-BR" sz="1400" spc="-5" dirty="0" smtClean="0">
                          <a:effectLst/>
                          <a:latin typeface="Arial"/>
                          <a:ea typeface="Times New Roman"/>
                          <a:cs typeface="Times New Roman"/>
                        </a:rPr>
                        <a:t>g</a:t>
                      </a:r>
                      <a:r>
                        <a:rPr lang="pt-BR" sz="1400" dirty="0" smtClean="0">
                          <a:effectLst/>
                          <a:latin typeface="Arial"/>
                          <a:ea typeface="Times New Roman"/>
                          <a:cs typeface="Times New Roman"/>
                        </a:rPr>
                        <a:t>ra</a:t>
                      </a:r>
                      <a:r>
                        <a:rPr lang="pt-BR" sz="1400" spc="10" dirty="0" smtClean="0">
                          <a:effectLst/>
                          <a:latin typeface="Arial"/>
                          <a:ea typeface="Times New Roman"/>
                          <a:cs typeface="Times New Roman"/>
                        </a:rPr>
                        <a:t>m</a:t>
                      </a:r>
                      <a:r>
                        <a:rPr lang="pt-BR" sz="1400" dirty="0" smtClean="0">
                          <a:effectLst/>
                          <a:latin typeface="Arial"/>
                          <a:ea typeface="Times New Roman"/>
                          <a:cs typeface="Times New Roman"/>
                        </a:rPr>
                        <a:t>a</a:t>
                      </a:r>
                      <a:r>
                        <a:rPr lang="pt-BR" sz="1400" spc="-5" dirty="0" smtClean="0">
                          <a:effectLst/>
                          <a:latin typeface="Arial"/>
                          <a:ea typeface="Times New Roman"/>
                          <a:cs typeface="Times New Roman"/>
                        </a:rPr>
                        <a:t> </a:t>
                      </a:r>
                      <a:r>
                        <a:rPr lang="pt-BR" sz="1400" spc="15" dirty="0">
                          <a:effectLst/>
                          <a:latin typeface="Arial"/>
                          <a:ea typeface="Times New Roman"/>
                          <a:cs typeface="Times New Roman"/>
                        </a:rPr>
                        <a:t>f</a:t>
                      </a:r>
                      <a:r>
                        <a:rPr lang="pt-BR" sz="1400" spc="-10" dirty="0">
                          <a:effectLst/>
                          <a:latin typeface="Arial"/>
                          <a:ea typeface="Times New Roman"/>
                          <a:cs typeface="Times New Roman"/>
                        </a:rPr>
                        <a:t>í</a:t>
                      </a:r>
                      <a:r>
                        <a:rPr lang="pt-BR" sz="1400" dirty="0">
                          <a:effectLst/>
                          <a:latin typeface="Arial"/>
                          <a:ea typeface="Times New Roman"/>
                          <a:cs typeface="Times New Roman"/>
                        </a:rPr>
                        <a:t>sico</a:t>
                      </a:r>
                      <a:r>
                        <a:rPr lang="pt-BR" sz="1400" spc="-5"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e</a:t>
                      </a:r>
                      <a:r>
                        <a:rPr lang="pt-BR" sz="1400" spc="-5" dirty="0">
                          <a:effectLst/>
                          <a:latin typeface="Arial"/>
                          <a:ea typeface="Times New Roman"/>
                          <a:cs typeface="Times New Roman"/>
                        </a:rPr>
                        <a:t> </a:t>
                      </a:r>
                      <a:r>
                        <a:rPr lang="pt-BR" sz="1400" spc="5" dirty="0">
                          <a:effectLst/>
                          <a:latin typeface="Arial"/>
                          <a:ea typeface="Times New Roman"/>
                          <a:cs typeface="Times New Roman"/>
                        </a:rPr>
                        <a:t>e</a:t>
                      </a:r>
                      <a:r>
                        <a:rPr lang="pt-BR" sz="1400" spc="-10" dirty="0">
                          <a:effectLst/>
                          <a:latin typeface="Arial"/>
                          <a:ea typeface="Times New Roman"/>
                          <a:cs typeface="Times New Roman"/>
                        </a:rPr>
                        <a:t>x</a:t>
                      </a:r>
                      <a:r>
                        <a:rPr lang="pt-BR" sz="1400" spc="5" dirty="0">
                          <a:effectLst/>
                          <a:latin typeface="Arial"/>
                          <a:ea typeface="Times New Roman"/>
                          <a:cs typeface="Times New Roman"/>
                        </a:rPr>
                        <a:t>e</a:t>
                      </a:r>
                      <a:r>
                        <a:rPr lang="pt-BR" sz="1400" dirty="0">
                          <a:effectLst/>
                          <a:latin typeface="Arial"/>
                          <a:ea typeface="Times New Roman"/>
                          <a:cs typeface="Times New Roman"/>
                        </a:rPr>
                        <a:t>c</a:t>
                      </a:r>
                      <a:r>
                        <a:rPr lang="pt-BR" sz="1400" spc="5" dirty="0">
                          <a:effectLst/>
                          <a:latin typeface="Arial"/>
                          <a:ea typeface="Times New Roman"/>
                          <a:cs typeface="Times New Roman"/>
                        </a:rPr>
                        <a:t>u</a:t>
                      </a:r>
                      <a:r>
                        <a:rPr lang="pt-BR" sz="1400" dirty="0">
                          <a:effectLst/>
                          <a:latin typeface="Arial"/>
                          <a:ea typeface="Times New Roman"/>
                          <a:cs typeface="Times New Roman"/>
                        </a:rPr>
                        <a:t>ç</a:t>
                      </a:r>
                      <a:r>
                        <a:rPr lang="pt-BR" sz="1400" spc="5" dirty="0">
                          <a:effectLst/>
                          <a:latin typeface="Arial"/>
                          <a:ea typeface="Times New Roman"/>
                          <a:cs typeface="Times New Roman"/>
                        </a:rPr>
                        <a:t>ão</a:t>
                      </a:r>
                      <a:r>
                        <a:rPr lang="pt-BR" sz="1400" dirty="0" smtClean="0">
                          <a:effectLst/>
                          <a:latin typeface="Arial"/>
                          <a:ea typeface="Times New Roman"/>
                          <a:cs typeface="Times New Roman"/>
                        </a:rPr>
                        <a:t>;</a:t>
                      </a:r>
                    </a:p>
                    <a:p>
                      <a:pPr marL="63500">
                        <a:lnSpc>
                          <a:spcPts val="1355"/>
                        </a:lnSpc>
                        <a:spcAft>
                          <a:spcPts val="0"/>
                        </a:spcAft>
                      </a:pPr>
                      <a:endParaRPr lang="pt-BR" sz="5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998">
                <a:tc>
                  <a:txBody>
                    <a:bodyPr/>
                    <a:lstStyle/>
                    <a:p>
                      <a:pPr marL="129540">
                        <a:lnSpc>
                          <a:spcPts val="1355"/>
                        </a:lnSpc>
                        <a:spcAft>
                          <a:spcPts val="0"/>
                        </a:spcAft>
                      </a:pPr>
                      <a:endParaRPr lang="pt-BR" sz="1400" dirty="0" smtClean="0">
                        <a:effectLst/>
                        <a:latin typeface="Arial"/>
                        <a:ea typeface="Times New Roman"/>
                        <a:cs typeface="Times New Roman"/>
                      </a:endParaRPr>
                    </a:p>
                    <a:p>
                      <a:pPr marL="129540">
                        <a:lnSpc>
                          <a:spcPts val="1355"/>
                        </a:lnSpc>
                        <a:spcAft>
                          <a:spcPts val="0"/>
                        </a:spcAft>
                      </a:pPr>
                      <a:r>
                        <a:rPr lang="pt-BR" sz="1400" dirty="0" smtClean="0">
                          <a:effectLst/>
                          <a:latin typeface="Arial"/>
                          <a:ea typeface="Times New Roman"/>
                          <a:cs typeface="Times New Roman"/>
                        </a:rPr>
                        <a:t>VII</a:t>
                      </a:r>
                      <a:endParaRPr lang="pt-BR" sz="1400" dirty="0">
                        <a:effectLst/>
                        <a:latin typeface="Calibri"/>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nSpc>
                          <a:spcPts val="1355"/>
                        </a:lnSpc>
                        <a:spcAft>
                          <a:spcPts val="0"/>
                        </a:spcAft>
                      </a:pPr>
                      <a:endParaRPr lang="pt-BR" sz="500" dirty="0" smtClean="0">
                        <a:effectLst/>
                        <a:latin typeface="Arial"/>
                        <a:ea typeface="Times New Roman"/>
                        <a:cs typeface="Times New Roman"/>
                      </a:endParaRPr>
                    </a:p>
                    <a:p>
                      <a:pPr marL="63500">
                        <a:lnSpc>
                          <a:spcPts val="1355"/>
                        </a:lnSpc>
                        <a:spcAft>
                          <a:spcPts val="0"/>
                        </a:spcAft>
                      </a:pPr>
                      <a:r>
                        <a:rPr lang="pt-BR" sz="1400" dirty="0" smtClean="0">
                          <a:effectLst/>
                          <a:latin typeface="Arial"/>
                          <a:ea typeface="Times New Roman"/>
                          <a:cs typeface="Times New Roman"/>
                        </a:rPr>
                        <a:t>C</a:t>
                      </a:r>
                      <a:r>
                        <a:rPr lang="pt-BR" sz="1400" spc="-5" dirty="0" smtClean="0">
                          <a:effectLst/>
                          <a:latin typeface="Arial"/>
                          <a:ea typeface="Times New Roman"/>
                          <a:cs typeface="Times New Roman"/>
                        </a:rPr>
                        <a:t>r</a:t>
                      </a:r>
                      <a:r>
                        <a:rPr lang="pt-BR" sz="1400" spc="5" dirty="0" smtClean="0">
                          <a:effectLst/>
                          <a:latin typeface="Arial"/>
                          <a:ea typeface="Times New Roman"/>
                          <a:cs typeface="Times New Roman"/>
                        </a:rPr>
                        <a:t>ono</a:t>
                      </a:r>
                      <a:r>
                        <a:rPr lang="pt-BR" sz="1400" spc="-5" dirty="0" smtClean="0">
                          <a:effectLst/>
                          <a:latin typeface="Arial"/>
                          <a:ea typeface="Times New Roman"/>
                          <a:cs typeface="Times New Roman"/>
                        </a:rPr>
                        <a:t>g</a:t>
                      </a:r>
                      <a:r>
                        <a:rPr lang="pt-BR" sz="1400" dirty="0" smtClean="0">
                          <a:effectLst/>
                          <a:latin typeface="Arial"/>
                          <a:ea typeface="Times New Roman"/>
                          <a:cs typeface="Times New Roman"/>
                        </a:rPr>
                        <a:t>ra</a:t>
                      </a:r>
                      <a:r>
                        <a:rPr lang="pt-BR" sz="1400" spc="10" dirty="0" smtClean="0">
                          <a:effectLst/>
                          <a:latin typeface="Arial"/>
                          <a:ea typeface="Times New Roman"/>
                          <a:cs typeface="Times New Roman"/>
                        </a:rPr>
                        <a:t>m</a:t>
                      </a:r>
                      <a:r>
                        <a:rPr lang="pt-BR" sz="1400" dirty="0" smtClean="0">
                          <a:effectLst/>
                          <a:latin typeface="Arial"/>
                          <a:ea typeface="Times New Roman"/>
                          <a:cs typeface="Times New Roman"/>
                        </a:rPr>
                        <a:t>a</a:t>
                      </a:r>
                      <a:r>
                        <a:rPr lang="pt-BR" sz="1400" spc="-5" dirty="0" smtClean="0">
                          <a:effectLst/>
                          <a:latin typeface="Arial"/>
                          <a:ea typeface="Times New Roman"/>
                          <a:cs typeface="Times New Roman"/>
                        </a:rPr>
                        <a:t> </a:t>
                      </a:r>
                      <a:r>
                        <a:rPr lang="pt-BR" sz="1400" spc="15" dirty="0">
                          <a:effectLst/>
                          <a:latin typeface="Arial"/>
                          <a:ea typeface="Times New Roman"/>
                          <a:cs typeface="Times New Roman"/>
                        </a:rPr>
                        <a:t>f</a:t>
                      </a:r>
                      <a:r>
                        <a:rPr lang="pt-BR" sz="1400" spc="-15" dirty="0">
                          <a:effectLst/>
                          <a:latin typeface="Arial"/>
                          <a:ea typeface="Times New Roman"/>
                          <a:cs typeface="Times New Roman"/>
                        </a:rPr>
                        <a:t>i</a:t>
                      </a:r>
                      <a:r>
                        <a:rPr lang="pt-BR" sz="1400" spc="5" dirty="0">
                          <a:effectLst/>
                          <a:latin typeface="Arial"/>
                          <a:ea typeface="Times New Roman"/>
                          <a:cs typeface="Times New Roman"/>
                        </a:rPr>
                        <a:t>nan</a:t>
                      </a:r>
                      <a:r>
                        <a:rPr lang="pt-BR" sz="1400" spc="-10" dirty="0">
                          <a:effectLst/>
                          <a:latin typeface="Arial"/>
                          <a:ea typeface="Times New Roman"/>
                          <a:cs typeface="Times New Roman"/>
                        </a:rPr>
                        <a:t>c</a:t>
                      </a:r>
                      <a:r>
                        <a:rPr lang="pt-BR" sz="1400" spc="5" dirty="0">
                          <a:effectLst/>
                          <a:latin typeface="Arial"/>
                          <a:ea typeface="Times New Roman"/>
                          <a:cs typeface="Times New Roman"/>
                        </a:rPr>
                        <a:t>e</a:t>
                      </a:r>
                      <a:r>
                        <a:rPr lang="pt-BR" sz="1400" dirty="0">
                          <a:effectLst/>
                          <a:latin typeface="Arial"/>
                          <a:ea typeface="Times New Roman"/>
                          <a:cs typeface="Times New Roman"/>
                        </a:rPr>
                        <a:t>i</a:t>
                      </a:r>
                      <a:r>
                        <a:rPr lang="pt-BR" sz="1400" spc="-5" dirty="0">
                          <a:effectLst/>
                          <a:latin typeface="Arial"/>
                          <a:ea typeface="Times New Roman"/>
                          <a:cs typeface="Times New Roman"/>
                        </a:rPr>
                        <a:t>r</a:t>
                      </a:r>
                      <a:r>
                        <a:rPr lang="pt-BR" sz="1400" dirty="0">
                          <a:effectLst/>
                          <a:latin typeface="Arial"/>
                          <a:ea typeface="Times New Roman"/>
                          <a:cs typeface="Times New Roman"/>
                        </a:rPr>
                        <a:t>o</a:t>
                      </a:r>
                      <a:r>
                        <a:rPr lang="pt-BR" sz="1400" spc="-5"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e</a:t>
                      </a:r>
                      <a:r>
                        <a:rPr lang="pt-BR" sz="1400" spc="-5" dirty="0">
                          <a:effectLst/>
                          <a:latin typeface="Arial"/>
                          <a:ea typeface="Times New Roman"/>
                          <a:cs typeface="Times New Roman"/>
                        </a:rPr>
                        <a:t> </a:t>
                      </a:r>
                      <a:r>
                        <a:rPr lang="pt-BR" sz="1400" spc="5" dirty="0">
                          <a:effectLst/>
                          <a:latin typeface="Arial"/>
                          <a:ea typeface="Times New Roman"/>
                          <a:cs typeface="Times New Roman"/>
                        </a:rPr>
                        <a:t>de</a:t>
                      </a:r>
                      <a:r>
                        <a:rPr lang="pt-BR" sz="1400" dirty="0">
                          <a:effectLst/>
                          <a:latin typeface="Arial"/>
                          <a:ea typeface="Times New Roman"/>
                          <a:cs typeface="Times New Roman"/>
                        </a:rPr>
                        <a:t>s</a:t>
                      </a:r>
                      <a:r>
                        <a:rPr lang="pt-BR" sz="1400" spc="-5" dirty="0">
                          <a:effectLst/>
                          <a:latin typeface="Arial"/>
                          <a:ea typeface="Times New Roman"/>
                          <a:cs typeface="Times New Roman"/>
                        </a:rPr>
                        <a:t>e</a:t>
                      </a:r>
                      <a:r>
                        <a:rPr lang="pt-BR" sz="1400" spc="5" dirty="0">
                          <a:effectLst/>
                          <a:latin typeface="Arial"/>
                          <a:ea typeface="Times New Roman"/>
                          <a:cs typeface="Times New Roman"/>
                        </a:rPr>
                        <a:t>m</a:t>
                      </a:r>
                      <a:r>
                        <a:rPr lang="pt-BR" sz="1400" spc="-5" dirty="0">
                          <a:effectLst/>
                          <a:latin typeface="Arial"/>
                          <a:ea typeface="Times New Roman"/>
                          <a:cs typeface="Times New Roman"/>
                        </a:rPr>
                        <a:t>b</a:t>
                      </a:r>
                      <a:r>
                        <a:rPr lang="pt-BR" sz="1400" spc="5" dirty="0">
                          <a:effectLst/>
                          <a:latin typeface="Arial"/>
                          <a:ea typeface="Times New Roman"/>
                          <a:cs typeface="Times New Roman"/>
                        </a:rPr>
                        <a:t>o</a:t>
                      </a:r>
                      <a:r>
                        <a:rPr lang="pt-BR" sz="1400" dirty="0">
                          <a:effectLst/>
                          <a:latin typeface="Arial"/>
                          <a:ea typeface="Times New Roman"/>
                          <a:cs typeface="Times New Roman"/>
                        </a:rPr>
                        <a:t>lso</a:t>
                      </a:r>
                      <a:r>
                        <a:rPr lang="pt-BR" sz="1400" dirty="0" smtClean="0">
                          <a:effectLst/>
                          <a:latin typeface="Arial"/>
                          <a:ea typeface="Times New Roman"/>
                          <a:cs typeface="Times New Roman"/>
                        </a:rPr>
                        <a:t>;</a:t>
                      </a:r>
                    </a:p>
                    <a:p>
                      <a:pPr marL="63500">
                        <a:lnSpc>
                          <a:spcPts val="1355"/>
                        </a:lnSpc>
                        <a:spcAft>
                          <a:spcPts val="0"/>
                        </a:spcAft>
                      </a:pPr>
                      <a:endParaRPr lang="pt-BR" sz="5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2624">
                <a:tc>
                  <a:txBody>
                    <a:bodyPr/>
                    <a:lstStyle/>
                    <a:p>
                      <a:pPr>
                        <a:lnSpc>
                          <a:spcPts val="1300"/>
                        </a:lnSpc>
                        <a:spcBef>
                          <a:spcPts val="55"/>
                        </a:spcBef>
                        <a:spcAft>
                          <a:spcPts val="0"/>
                        </a:spcAft>
                      </a:pPr>
                      <a:r>
                        <a:rPr lang="pt-BR" sz="1400">
                          <a:effectLst/>
                          <a:latin typeface="Times New Roman"/>
                          <a:ea typeface="Times New Roman"/>
                          <a:cs typeface="Times New Roman"/>
                        </a:rPr>
                        <a:t> </a:t>
                      </a:r>
                      <a:endParaRPr lang="pt-BR" sz="1400">
                        <a:effectLst/>
                        <a:latin typeface="Calibri"/>
                        <a:ea typeface="Times New Roman"/>
                        <a:cs typeface="Times New Roman"/>
                      </a:endParaRPr>
                    </a:p>
                    <a:p>
                      <a:pPr marL="107950">
                        <a:lnSpc>
                          <a:spcPct val="115000"/>
                        </a:lnSpc>
                        <a:spcAft>
                          <a:spcPts val="0"/>
                        </a:spcAft>
                      </a:pPr>
                      <a:r>
                        <a:rPr lang="pt-BR" sz="1400">
                          <a:effectLst/>
                          <a:latin typeface="Arial"/>
                          <a:ea typeface="Times New Roman"/>
                          <a:cs typeface="Times New Roman"/>
                        </a:rPr>
                        <a:t>VI</a:t>
                      </a:r>
                      <a:r>
                        <a:rPr lang="pt-BR" sz="1400" spc="5">
                          <a:effectLst/>
                          <a:latin typeface="Arial"/>
                          <a:ea typeface="Times New Roman"/>
                          <a:cs typeface="Times New Roman"/>
                        </a:rPr>
                        <a:t>I</a:t>
                      </a:r>
                      <a:r>
                        <a:rPr lang="pt-BR" sz="1400">
                          <a:effectLst/>
                          <a:latin typeface="Arial"/>
                          <a:ea typeface="Times New Roman"/>
                          <a:cs typeface="Times New Roman"/>
                        </a:rPr>
                        <a:t>I</a:t>
                      </a:r>
                      <a:endParaRPr lang="pt-BR" sz="1400">
                        <a:effectLst/>
                        <a:latin typeface="Calibri"/>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nSpc>
                          <a:spcPts val="1355"/>
                        </a:lnSpc>
                        <a:spcAft>
                          <a:spcPts val="0"/>
                        </a:spcAft>
                      </a:pPr>
                      <a:endParaRPr lang="pt-BR" sz="500" dirty="0" smtClean="0">
                        <a:effectLst/>
                        <a:latin typeface="Arial"/>
                        <a:ea typeface="Times New Roman"/>
                        <a:cs typeface="Times New Roman"/>
                      </a:endParaRPr>
                    </a:p>
                    <a:p>
                      <a:pPr marL="63500">
                        <a:lnSpc>
                          <a:spcPts val="1355"/>
                        </a:lnSpc>
                        <a:spcAft>
                          <a:spcPts val="0"/>
                        </a:spcAft>
                      </a:pPr>
                      <a:r>
                        <a:rPr lang="pt-BR" sz="1400" dirty="0" smtClean="0">
                          <a:effectLst/>
                          <a:latin typeface="Arial"/>
                          <a:ea typeface="Times New Roman"/>
                          <a:cs typeface="Times New Roman"/>
                        </a:rPr>
                        <a:t>Es</a:t>
                      </a:r>
                      <a:r>
                        <a:rPr lang="pt-BR" sz="1400" spc="5" dirty="0" smtClean="0">
                          <a:effectLst/>
                          <a:latin typeface="Arial"/>
                          <a:ea typeface="Times New Roman"/>
                          <a:cs typeface="Times New Roman"/>
                        </a:rPr>
                        <a:t>pe</a:t>
                      </a:r>
                      <a:r>
                        <a:rPr lang="pt-BR" sz="1400" dirty="0" smtClean="0">
                          <a:effectLst/>
                          <a:latin typeface="Arial"/>
                          <a:ea typeface="Times New Roman"/>
                          <a:cs typeface="Times New Roman"/>
                        </a:rPr>
                        <a:t>c</a:t>
                      </a:r>
                      <a:r>
                        <a:rPr lang="pt-BR" sz="1400" spc="-15" dirty="0" smtClean="0">
                          <a:effectLst/>
                          <a:latin typeface="Arial"/>
                          <a:ea typeface="Times New Roman"/>
                          <a:cs typeface="Times New Roman"/>
                        </a:rPr>
                        <a:t>i</a:t>
                      </a:r>
                      <a:r>
                        <a:rPr lang="pt-BR" sz="1400" spc="15" dirty="0" smtClean="0">
                          <a:effectLst/>
                          <a:latin typeface="Arial"/>
                          <a:ea typeface="Times New Roman"/>
                          <a:cs typeface="Times New Roman"/>
                        </a:rPr>
                        <a:t>f</a:t>
                      </a:r>
                      <a:r>
                        <a:rPr lang="pt-BR" sz="1400" dirty="0" smtClean="0">
                          <a:effectLst/>
                          <a:latin typeface="Arial"/>
                          <a:ea typeface="Times New Roman"/>
                          <a:cs typeface="Times New Roman"/>
                        </a:rPr>
                        <a:t>ica</a:t>
                      </a:r>
                      <a:r>
                        <a:rPr lang="pt-BR" sz="1400" spc="-10" dirty="0" smtClean="0">
                          <a:effectLst/>
                          <a:latin typeface="Arial"/>
                          <a:ea typeface="Times New Roman"/>
                          <a:cs typeface="Times New Roman"/>
                        </a:rPr>
                        <a:t>ç</a:t>
                      </a:r>
                      <a:r>
                        <a:rPr lang="pt-BR" sz="1400" spc="5" dirty="0" smtClean="0">
                          <a:effectLst/>
                          <a:latin typeface="Arial"/>
                          <a:ea typeface="Times New Roman"/>
                          <a:cs typeface="Times New Roman"/>
                        </a:rPr>
                        <a:t>ã</a:t>
                      </a:r>
                      <a:r>
                        <a:rPr lang="pt-BR" sz="1400" dirty="0" smtClean="0">
                          <a:effectLst/>
                          <a:latin typeface="Arial"/>
                          <a:ea typeface="Times New Roman"/>
                          <a:cs typeface="Times New Roman"/>
                        </a:rPr>
                        <a:t>o</a:t>
                      </a:r>
                      <a:r>
                        <a:rPr lang="pt-BR" sz="1400" spc="150" dirty="0" smtClean="0">
                          <a:effectLst/>
                          <a:latin typeface="Arial"/>
                          <a:ea typeface="Times New Roman"/>
                          <a:cs typeface="Times New Roman"/>
                        </a:rPr>
                        <a:t> </a:t>
                      </a:r>
                      <a:r>
                        <a:rPr lang="pt-BR" sz="1400" dirty="0">
                          <a:effectLst/>
                          <a:latin typeface="Arial"/>
                          <a:ea typeface="Times New Roman"/>
                          <a:cs typeface="Times New Roman"/>
                        </a:rPr>
                        <a:t>c</a:t>
                      </a:r>
                      <a:r>
                        <a:rPr lang="pt-BR" sz="1400" spc="-5" dirty="0">
                          <a:effectLst/>
                          <a:latin typeface="Arial"/>
                          <a:ea typeface="Times New Roman"/>
                          <a:cs typeface="Times New Roman"/>
                        </a:rPr>
                        <a:t>o</a:t>
                      </a:r>
                      <a:r>
                        <a:rPr lang="pt-BR" sz="1400" spc="5" dirty="0">
                          <a:effectLst/>
                          <a:latin typeface="Arial"/>
                          <a:ea typeface="Times New Roman"/>
                          <a:cs typeface="Times New Roman"/>
                        </a:rPr>
                        <a:t>mp</a:t>
                      </a:r>
                      <a:r>
                        <a:rPr lang="pt-BR" sz="1400" dirty="0">
                          <a:effectLst/>
                          <a:latin typeface="Arial"/>
                          <a:ea typeface="Times New Roman"/>
                          <a:cs typeface="Times New Roman"/>
                        </a:rPr>
                        <a:t>l</a:t>
                      </a:r>
                      <a:r>
                        <a:rPr lang="pt-BR" sz="1400" spc="-10" dirty="0">
                          <a:effectLst/>
                          <a:latin typeface="Arial"/>
                          <a:ea typeface="Times New Roman"/>
                          <a:cs typeface="Times New Roman"/>
                        </a:rPr>
                        <a:t>et</a:t>
                      </a:r>
                      <a:r>
                        <a:rPr lang="pt-BR" sz="1400" dirty="0">
                          <a:effectLst/>
                          <a:latin typeface="Arial"/>
                          <a:ea typeface="Times New Roman"/>
                          <a:cs typeface="Times New Roman"/>
                        </a:rPr>
                        <a:t>a</a:t>
                      </a:r>
                      <a:r>
                        <a:rPr lang="pt-BR" sz="1400" spc="150" dirty="0">
                          <a:effectLst/>
                          <a:latin typeface="Arial"/>
                          <a:ea typeface="Times New Roman"/>
                          <a:cs typeface="Times New Roman"/>
                        </a:rPr>
                        <a:t> </a:t>
                      </a:r>
                      <a:r>
                        <a:rPr lang="pt-BR" sz="1400" spc="5" dirty="0">
                          <a:effectLst/>
                          <a:latin typeface="Arial"/>
                          <a:ea typeface="Times New Roman"/>
                          <a:cs typeface="Times New Roman"/>
                        </a:rPr>
                        <a:t>do</a:t>
                      </a:r>
                      <a:r>
                        <a:rPr lang="pt-BR" sz="1400" dirty="0">
                          <a:effectLst/>
                          <a:latin typeface="Arial"/>
                          <a:ea typeface="Times New Roman"/>
                          <a:cs typeface="Times New Roman"/>
                        </a:rPr>
                        <a:t>s</a:t>
                      </a:r>
                      <a:r>
                        <a:rPr lang="pt-BR" sz="1400" spc="145" dirty="0">
                          <a:effectLst/>
                          <a:latin typeface="Arial"/>
                          <a:ea typeface="Times New Roman"/>
                          <a:cs typeface="Times New Roman"/>
                        </a:rPr>
                        <a:t> </a:t>
                      </a:r>
                      <a:r>
                        <a:rPr lang="pt-BR" sz="1400" spc="-5" dirty="0">
                          <a:effectLst/>
                          <a:latin typeface="Arial"/>
                          <a:ea typeface="Times New Roman"/>
                          <a:cs typeface="Times New Roman"/>
                        </a:rPr>
                        <a:t>b</a:t>
                      </a:r>
                      <a:r>
                        <a:rPr lang="pt-BR" sz="1400" spc="5" dirty="0">
                          <a:effectLst/>
                          <a:latin typeface="Arial"/>
                          <a:ea typeface="Times New Roman"/>
                          <a:cs typeface="Times New Roman"/>
                        </a:rPr>
                        <a:t>en</a:t>
                      </a:r>
                      <a:r>
                        <a:rPr lang="pt-BR" sz="1400" dirty="0">
                          <a:effectLst/>
                          <a:latin typeface="Arial"/>
                          <a:ea typeface="Times New Roman"/>
                          <a:cs typeface="Times New Roman"/>
                        </a:rPr>
                        <a:t>s</a:t>
                      </a:r>
                      <a:r>
                        <a:rPr lang="pt-BR" sz="1400" spc="145" dirty="0">
                          <a:effectLst/>
                          <a:latin typeface="Arial"/>
                          <a:ea typeface="Times New Roman"/>
                          <a:cs typeface="Times New Roman"/>
                        </a:rPr>
                        <a:t> </a:t>
                      </a:r>
                      <a:r>
                        <a:rPr lang="pt-BR" sz="1400" dirty="0">
                          <a:effectLst/>
                          <a:latin typeface="Arial"/>
                          <a:ea typeface="Times New Roman"/>
                          <a:cs typeface="Times New Roman"/>
                        </a:rPr>
                        <a:t>a</a:t>
                      </a:r>
                      <a:r>
                        <a:rPr lang="pt-BR" sz="1400" spc="150" dirty="0">
                          <a:effectLst/>
                          <a:latin typeface="Arial"/>
                          <a:ea typeface="Times New Roman"/>
                          <a:cs typeface="Times New Roman"/>
                        </a:rPr>
                        <a:t> </a:t>
                      </a:r>
                      <a:r>
                        <a:rPr lang="pt-BR" sz="1400" dirty="0">
                          <a:effectLst/>
                          <a:latin typeface="Arial"/>
                          <a:ea typeface="Times New Roman"/>
                          <a:cs typeface="Times New Roman"/>
                        </a:rPr>
                        <a:t>s</a:t>
                      </a:r>
                      <a:r>
                        <a:rPr lang="pt-BR" sz="1400" spc="5" dirty="0">
                          <a:effectLst/>
                          <a:latin typeface="Arial"/>
                          <a:ea typeface="Times New Roman"/>
                          <a:cs typeface="Times New Roman"/>
                        </a:rPr>
                        <a:t>e</a:t>
                      </a:r>
                      <a:r>
                        <a:rPr lang="pt-BR" sz="1400" dirty="0">
                          <a:effectLst/>
                          <a:latin typeface="Arial"/>
                          <a:ea typeface="Times New Roman"/>
                          <a:cs typeface="Times New Roman"/>
                        </a:rPr>
                        <a:t>r</a:t>
                      </a:r>
                      <a:r>
                        <a:rPr lang="pt-BR" sz="1400" spc="-10" dirty="0">
                          <a:effectLst/>
                          <a:latin typeface="Arial"/>
                          <a:ea typeface="Times New Roman"/>
                          <a:cs typeface="Times New Roman"/>
                        </a:rPr>
                        <a:t>e</a:t>
                      </a:r>
                      <a:r>
                        <a:rPr lang="pt-BR" sz="1400" dirty="0">
                          <a:effectLst/>
                          <a:latin typeface="Arial"/>
                          <a:ea typeface="Times New Roman"/>
                          <a:cs typeface="Times New Roman"/>
                        </a:rPr>
                        <a:t>m</a:t>
                      </a:r>
                      <a:r>
                        <a:rPr lang="pt-BR" sz="1400" spc="140" dirty="0">
                          <a:effectLst/>
                          <a:latin typeface="Arial"/>
                          <a:ea typeface="Times New Roman"/>
                          <a:cs typeface="Times New Roman"/>
                        </a:rPr>
                        <a:t> </a:t>
                      </a:r>
                      <a:r>
                        <a:rPr lang="pt-BR" sz="1400" spc="5" dirty="0">
                          <a:effectLst/>
                          <a:latin typeface="Arial"/>
                          <a:ea typeface="Times New Roman"/>
                          <a:cs typeface="Times New Roman"/>
                        </a:rPr>
                        <a:t>p</a:t>
                      </a:r>
                      <a:r>
                        <a:rPr lang="pt-BR" sz="1400" dirty="0">
                          <a:effectLst/>
                          <a:latin typeface="Arial"/>
                          <a:ea typeface="Times New Roman"/>
                          <a:cs typeface="Times New Roman"/>
                        </a:rPr>
                        <a:t>ro</a:t>
                      </a:r>
                      <a:r>
                        <a:rPr lang="pt-BR" sz="1400" spc="5" dirty="0">
                          <a:effectLst/>
                          <a:latin typeface="Arial"/>
                          <a:ea typeface="Times New Roman"/>
                          <a:cs typeface="Times New Roman"/>
                        </a:rPr>
                        <a:t>du</a:t>
                      </a:r>
                      <a:r>
                        <a:rPr lang="pt-BR" sz="1400" spc="-10" dirty="0">
                          <a:effectLst/>
                          <a:latin typeface="Arial"/>
                          <a:ea typeface="Times New Roman"/>
                          <a:cs typeface="Times New Roman"/>
                        </a:rPr>
                        <a:t>z</a:t>
                      </a:r>
                      <a:r>
                        <a:rPr lang="pt-BR" sz="1400" dirty="0">
                          <a:effectLst/>
                          <a:latin typeface="Arial"/>
                          <a:ea typeface="Times New Roman"/>
                          <a:cs typeface="Times New Roman"/>
                        </a:rPr>
                        <a:t>id</a:t>
                      </a:r>
                      <a:r>
                        <a:rPr lang="pt-BR" sz="1400" spc="5" dirty="0">
                          <a:effectLst/>
                          <a:latin typeface="Arial"/>
                          <a:ea typeface="Times New Roman"/>
                          <a:cs typeface="Times New Roman"/>
                        </a:rPr>
                        <a:t>o</a:t>
                      </a:r>
                      <a:r>
                        <a:rPr lang="pt-BR" sz="1400" dirty="0">
                          <a:effectLst/>
                          <a:latin typeface="Arial"/>
                          <a:ea typeface="Times New Roman"/>
                          <a:cs typeface="Times New Roman"/>
                        </a:rPr>
                        <a:t>s</a:t>
                      </a:r>
                      <a:r>
                        <a:rPr lang="pt-BR" sz="1400" spc="145" dirty="0">
                          <a:effectLst/>
                          <a:latin typeface="Arial"/>
                          <a:ea typeface="Times New Roman"/>
                          <a:cs typeface="Times New Roman"/>
                        </a:rPr>
                        <a:t> </a:t>
                      </a:r>
                      <a:r>
                        <a:rPr lang="pt-BR" sz="1400" spc="5" dirty="0">
                          <a:effectLst/>
                          <a:latin typeface="Arial"/>
                          <a:ea typeface="Times New Roman"/>
                          <a:cs typeface="Times New Roman"/>
                        </a:rPr>
                        <a:t>o</a:t>
                      </a:r>
                      <a:r>
                        <a:rPr lang="pt-BR" sz="1400" dirty="0">
                          <a:effectLst/>
                          <a:latin typeface="Arial"/>
                          <a:ea typeface="Times New Roman"/>
                          <a:cs typeface="Times New Roman"/>
                        </a:rPr>
                        <a:t>u</a:t>
                      </a:r>
                      <a:r>
                        <a:rPr lang="pt-BR" sz="1400" spc="135" dirty="0">
                          <a:effectLst/>
                          <a:latin typeface="Arial"/>
                          <a:ea typeface="Times New Roman"/>
                          <a:cs typeface="Times New Roman"/>
                        </a:rPr>
                        <a:t> </a:t>
                      </a:r>
                      <a:r>
                        <a:rPr lang="pt-BR" sz="1400" spc="5" dirty="0">
                          <a:effectLst/>
                          <a:latin typeface="Arial"/>
                          <a:ea typeface="Times New Roman"/>
                          <a:cs typeface="Times New Roman"/>
                        </a:rPr>
                        <a:t>ad</a:t>
                      </a:r>
                      <a:r>
                        <a:rPr lang="pt-BR" sz="1400" spc="-5" dirty="0">
                          <a:effectLst/>
                          <a:latin typeface="Arial"/>
                          <a:ea typeface="Times New Roman"/>
                          <a:cs typeface="Times New Roman"/>
                        </a:rPr>
                        <a:t>q</a:t>
                      </a:r>
                      <a:r>
                        <a:rPr lang="pt-BR" sz="1400" spc="5" dirty="0">
                          <a:effectLst/>
                          <a:latin typeface="Arial"/>
                          <a:ea typeface="Times New Roman"/>
                          <a:cs typeface="Times New Roman"/>
                        </a:rPr>
                        <a:t>u</a:t>
                      </a:r>
                      <a:r>
                        <a:rPr lang="pt-BR" sz="1400" dirty="0">
                          <a:effectLst/>
                          <a:latin typeface="Arial"/>
                          <a:ea typeface="Times New Roman"/>
                          <a:cs typeface="Times New Roman"/>
                        </a:rPr>
                        <a:t>i</a:t>
                      </a:r>
                      <a:r>
                        <a:rPr lang="pt-BR" sz="1400" spc="-5" dirty="0">
                          <a:effectLst/>
                          <a:latin typeface="Arial"/>
                          <a:ea typeface="Times New Roman"/>
                          <a:cs typeface="Times New Roman"/>
                        </a:rPr>
                        <a:t>r</a:t>
                      </a:r>
                      <a:r>
                        <a:rPr lang="pt-BR" sz="1400" dirty="0">
                          <a:effectLst/>
                          <a:latin typeface="Arial"/>
                          <a:ea typeface="Times New Roman"/>
                          <a:cs typeface="Times New Roman"/>
                        </a:rPr>
                        <a:t>id</a:t>
                      </a:r>
                      <a:r>
                        <a:rPr lang="pt-BR" sz="1400" spc="5" dirty="0">
                          <a:effectLst/>
                          <a:latin typeface="Arial"/>
                          <a:ea typeface="Times New Roman"/>
                          <a:cs typeface="Times New Roman"/>
                        </a:rPr>
                        <a:t>o</a:t>
                      </a:r>
                      <a:r>
                        <a:rPr lang="pt-BR" sz="1400" dirty="0">
                          <a:effectLst/>
                          <a:latin typeface="Arial"/>
                          <a:ea typeface="Times New Roman"/>
                          <a:cs typeface="Times New Roman"/>
                        </a:rPr>
                        <a:t>s,</a:t>
                      </a:r>
                      <a:r>
                        <a:rPr lang="pt-BR" sz="1400" spc="150" dirty="0">
                          <a:effectLst/>
                          <a:latin typeface="Arial"/>
                          <a:ea typeface="Times New Roman"/>
                          <a:cs typeface="Times New Roman"/>
                        </a:rPr>
                        <a:t> </a:t>
                      </a:r>
                      <a:r>
                        <a:rPr lang="pt-BR" sz="1400" spc="-5" dirty="0">
                          <a:effectLst/>
                          <a:latin typeface="Arial"/>
                          <a:ea typeface="Times New Roman"/>
                          <a:cs typeface="Times New Roman"/>
                        </a:rPr>
                        <a:t>b</a:t>
                      </a:r>
                      <a:r>
                        <a:rPr lang="pt-BR" sz="1400" spc="5" dirty="0">
                          <a:effectLst/>
                          <a:latin typeface="Arial"/>
                          <a:ea typeface="Times New Roman"/>
                          <a:cs typeface="Times New Roman"/>
                        </a:rPr>
                        <a:t>e</a:t>
                      </a:r>
                      <a:r>
                        <a:rPr lang="pt-BR" sz="1400" dirty="0">
                          <a:effectLst/>
                          <a:latin typeface="Arial"/>
                          <a:ea typeface="Times New Roman"/>
                          <a:cs typeface="Times New Roman"/>
                        </a:rPr>
                        <a:t>m</a:t>
                      </a:r>
                      <a:endParaRPr lang="pt-BR" sz="1400" dirty="0">
                        <a:effectLst/>
                        <a:latin typeface="Calibri"/>
                        <a:ea typeface="Times New Roman"/>
                        <a:cs typeface="Times New Roman"/>
                      </a:endParaRPr>
                    </a:p>
                    <a:p>
                      <a:pPr marL="63500" marR="36195">
                        <a:lnSpc>
                          <a:spcPct val="115000"/>
                        </a:lnSpc>
                        <a:spcAft>
                          <a:spcPts val="0"/>
                        </a:spcAft>
                      </a:pPr>
                      <a:r>
                        <a:rPr lang="pt-BR" sz="1400" dirty="0">
                          <a:effectLst/>
                          <a:latin typeface="Arial"/>
                          <a:ea typeface="Times New Roman"/>
                          <a:cs typeface="Times New Roman"/>
                        </a:rPr>
                        <a:t>c</a:t>
                      </a:r>
                      <a:r>
                        <a:rPr lang="pt-BR" sz="1400" spc="5" dirty="0">
                          <a:effectLst/>
                          <a:latin typeface="Arial"/>
                          <a:ea typeface="Times New Roman"/>
                          <a:cs typeface="Times New Roman"/>
                        </a:rPr>
                        <a:t>om</a:t>
                      </a:r>
                      <a:r>
                        <a:rPr lang="pt-BR" sz="1400" dirty="0">
                          <a:effectLst/>
                          <a:latin typeface="Arial"/>
                          <a:ea typeface="Times New Roman"/>
                          <a:cs typeface="Times New Roman"/>
                        </a:rPr>
                        <a:t>o</a:t>
                      </a:r>
                      <a:r>
                        <a:rPr lang="pt-BR" sz="1400" spc="305" dirty="0">
                          <a:effectLst/>
                          <a:latin typeface="Arial"/>
                          <a:ea typeface="Times New Roman"/>
                          <a:cs typeface="Times New Roman"/>
                        </a:rPr>
                        <a:t> </a:t>
                      </a:r>
                      <a:r>
                        <a:rPr lang="pt-BR" sz="1400" spc="5" dirty="0">
                          <a:effectLst/>
                          <a:latin typeface="Arial"/>
                          <a:ea typeface="Times New Roman"/>
                          <a:cs typeface="Times New Roman"/>
                        </a:rPr>
                        <a:t>do</a:t>
                      </a:r>
                      <a:r>
                        <a:rPr lang="pt-BR" sz="1400" dirty="0">
                          <a:effectLst/>
                          <a:latin typeface="Arial"/>
                          <a:ea typeface="Times New Roman"/>
                          <a:cs typeface="Times New Roman"/>
                        </a:rPr>
                        <a:t>s</a:t>
                      </a:r>
                      <a:r>
                        <a:rPr lang="pt-BR" sz="1400" spc="315" dirty="0">
                          <a:effectLst/>
                          <a:latin typeface="Arial"/>
                          <a:ea typeface="Times New Roman"/>
                          <a:cs typeface="Times New Roman"/>
                        </a:rPr>
                        <a:t> </a:t>
                      </a:r>
                      <a:r>
                        <a:rPr lang="pt-BR" sz="1400" spc="-10" dirty="0">
                          <a:effectLst/>
                          <a:latin typeface="Arial"/>
                          <a:ea typeface="Times New Roman"/>
                          <a:cs typeface="Times New Roman"/>
                        </a:rPr>
                        <a:t>s</a:t>
                      </a:r>
                      <a:r>
                        <a:rPr lang="pt-BR" sz="1400" spc="5" dirty="0">
                          <a:effectLst/>
                          <a:latin typeface="Arial"/>
                          <a:ea typeface="Times New Roman"/>
                          <a:cs typeface="Times New Roman"/>
                        </a:rPr>
                        <a:t>e</a:t>
                      </a:r>
                      <a:r>
                        <a:rPr lang="pt-BR" sz="1400" dirty="0">
                          <a:effectLst/>
                          <a:latin typeface="Arial"/>
                          <a:ea typeface="Times New Roman"/>
                          <a:cs typeface="Times New Roman"/>
                        </a:rPr>
                        <a:t>r</a:t>
                      </a:r>
                      <a:r>
                        <a:rPr lang="pt-BR" sz="1400" spc="-15" dirty="0">
                          <a:effectLst/>
                          <a:latin typeface="Arial"/>
                          <a:ea typeface="Times New Roman"/>
                          <a:cs typeface="Times New Roman"/>
                        </a:rPr>
                        <a:t>v</a:t>
                      </a:r>
                      <a:r>
                        <a:rPr lang="pt-BR" sz="1400" dirty="0">
                          <a:effectLst/>
                          <a:latin typeface="Arial"/>
                          <a:ea typeface="Times New Roman"/>
                          <a:cs typeface="Times New Roman"/>
                        </a:rPr>
                        <a:t>iços</a:t>
                      </a:r>
                      <a:r>
                        <a:rPr lang="pt-BR" sz="1400" spc="315" dirty="0">
                          <a:effectLst/>
                          <a:latin typeface="Arial"/>
                          <a:ea typeface="Times New Roman"/>
                          <a:cs typeface="Times New Roman"/>
                        </a:rPr>
                        <a:t> </a:t>
                      </a:r>
                      <a:r>
                        <a:rPr lang="pt-BR" sz="1400" dirty="0">
                          <a:effectLst/>
                          <a:latin typeface="Arial"/>
                          <a:ea typeface="Times New Roman"/>
                          <a:cs typeface="Times New Roman"/>
                        </a:rPr>
                        <a:t>a</a:t>
                      </a:r>
                      <a:r>
                        <a:rPr lang="pt-BR" sz="1400" spc="320" dirty="0">
                          <a:effectLst/>
                          <a:latin typeface="Arial"/>
                          <a:ea typeface="Times New Roman"/>
                          <a:cs typeface="Times New Roman"/>
                        </a:rPr>
                        <a:t> </a:t>
                      </a:r>
                      <a:r>
                        <a:rPr lang="pt-BR" sz="1400" dirty="0">
                          <a:effectLst/>
                          <a:latin typeface="Arial"/>
                          <a:ea typeface="Times New Roman"/>
                          <a:cs typeface="Times New Roman"/>
                        </a:rPr>
                        <a:t>s</a:t>
                      </a:r>
                      <a:r>
                        <a:rPr lang="pt-BR" sz="1400" spc="5" dirty="0">
                          <a:effectLst/>
                          <a:latin typeface="Arial"/>
                          <a:ea typeface="Times New Roman"/>
                          <a:cs typeface="Times New Roman"/>
                        </a:rPr>
                        <a:t>e</a:t>
                      </a:r>
                      <a:r>
                        <a:rPr lang="pt-BR" sz="1400" dirty="0">
                          <a:effectLst/>
                          <a:latin typeface="Arial"/>
                          <a:ea typeface="Times New Roman"/>
                          <a:cs typeface="Times New Roman"/>
                        </a:rPr>
                        <a:t>rem</a:t>
                      </a:r>
                      <a:r>
                        <a:rPr lang="pt-BR" sz="1400" spc="325" dirty="0">
                          <a:effectLst/>
                          <a:latin typeface="Arial"/>
                          <a:ea typeface="Times New Roman"/>
                          <a:cs typeface="Times New Roman"/>
                        </a:rPr>
                        <a:t> </a:t>
                      </a:r>
                      <a:r>
                        <a:rPr lang="pt-BR" sz="1400" spc="-10" dirty="0">
                          <a:effectLst/>
                          <a:latin typeface="Arial"/>
                          <a:ea typeface="Times New Roman"/>
                          <a:cs typeface="Times New Roman"/>
                        </a:rPr>
                        <a:t>c</a:t>
                      </a:r>
                      <a:r>
                        <a:rPr lang="pt-BR" sz="1400" spc="5" dirty="0">
                          <a:effectLst/>
                          <a:latin typeface="Arial"/>
                          <a:ea typeface="Times New Roman"/>
                          <a:cs typeface="Times New Roman"/>
                        </a:rPr>
                        <a:t>on</a:t>
                      </a:r>
                      <a:r>
                        <a:rPr lang="pt-BR" sz="1400" dirty="0">
                          <a:effectLst/>
                          <a:latin typeface="Arial"/>
                          <a:ea typeface="Times New Roman"/>
                          <a:cs typeface="Times New Roman"/>
                        </a:rPr>
                        <a:t>tra</a:t>
                      </a:r>
                      <a:r>
                        <a:rPr lang="pt-BR" sz="1400" spc="-5" dirty="0">
                          <a:effectLst/>
                          <a:latin typeface="Arial"/>
                          <a:ea typeface="Times New Roman"/>
                          <a:cs typeface="Times New Roman"/>
                        </a:rPr>
                        <a:t>t</a:t>
                      </a:r>
                      <a:r>
                        <a:rPr lang="pt-BR" sz="1400" spc="5" dirty="0">
                          <a:effectLst/>
                          <a:latin typeface="Arial"/>
                          <a:ea typeface="Times New Roman"/>
                          <a:cs typeface="Times New Roman"/>
                        </a:rPr>
                        <a:t>a</a:t>
                      </a:r>
                      <a:r>
                        <a:rPr lang="pt-BR" sz="1400" spc="-5" dirty="0">
                          <a:effectLst/>
                          <a:latin typeface="Arial"/>
                          <a:ea typeface="Times New Roman"/>
                          <a:cs typeface="Times New Roman"/>
                        </a:rPr>
                        <a:t>d</a:t>
                      </a:r>
                      <a:r>
                        <a:rPr lang="pt-BR" sz="1400" spc="5" dirty="0">
                          <a:effectLst/>
                          <a:latin typeface="Arial"/>
                          <a:ea typeface="Times New Roman"/>
                          <a:cs typeface="Times New Roman"/>
                        </a:rPr>
                        <a:t>o</a:t>
                      </a:r>
                      <a:r>
                        <a:rPr lang="pt-BR" sz="1400" dirty="0">
                          <a:effectLst/>
                          <a:latin typeface="Arial"/>
                          <a:ea typeface="Times New Roman"/>
                          <a:cs typeface="Times New Roman"/>
                        </a:rPr>
                        <a:t>s,</a:t>
                      </a:r>
                      <a:r>
                        <a:rPr lang="pt-BR" sz="1400" spc="305"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isc</a:t>
                      </a:r>
                      <a:r>
                        <a:rPr lang="pt-BR" sz="1400" spc="-5" dirty="0">
                          <a:effectLst/>
                          <a:latin typeface="Arial"/>
                          <a:ea typeface="Times New Roman"/>
                          <a:cs typeface="Times New Roman"/>
                        </a:rPr>
                        <a:t>r</a:t>
                      </a:r>
                      <a:r>
                        <a:rPr lang="pt-BR" sz="1400" dirty="0">
                          <a:effectLst/>
                          <a:latin typeface="Arial"/>
                          <a:ea typeface="Times New Roman"/>
                          <a:cs typeface="Times New Roman"/>
                        </a:rPr>
                        <a:t>i</a:t>
                      </a:r>
                      <a:r>
                        <a:rPr lang="pt-BR" sz="1400" spc="5" dirty="0">
                          <a:effectLst/>
                          <a:latin typeface="Arial"/>
                          <a:ea typeface="Times New Roman"/>
                          <a:cs typeface="Times New Roman"/>
                        </a:rPr>
                        <a:t>m</a:t>
                      </a:r>
                      <a:r>
                        <a:rPr lang="pt-BR" sz="1400" dirty="0">
                          <a:effectLst/>
                          <a:latin typeface="Arial"/>
                          <a:ea typeface="Times New Roman"/>
                          <a:cs typeface="Times New Roman"/>
                        </a:rPr>
                        <a:t>in</a:t>
                      </a:r>
                      <a:r>
                        <a:rPr lang="pt-BR" sz="1400" spc="5" dirty="0">
                          <a:effectLst/>
                          <a:latin typeface="Arial"/>
                          <a:ea typeface="Times New Roman"/>
                          <a:cs typeface="Times New Roman"/>
                        </a:rPr>
                        <a:t>a</a:t>
                      </a:r>
                      <a:r>
                        <a:rPr lang="pt-BR" sz="1400" spc="-5" dirty="0">
                          <a:effectLst/>
                          <a:latin typeface="Arial"/>
                          <a:ea typeface="Times New Roman"/>
                          <a:cs typeface="Times New Roman"/>
                        </a:rPr>
                        <a:t>n</a:t>
                      </a:r>
                      <a:r>
                        <a:rPr lang="pt-BR" sz="1400" spc="5" dirty="0">
                          <a:effectLst/>
                          <a:latin typeface="Arial"/>
                          <a:ea typeface="Times New Roman"/>
                          <a:cs typeface="Times New Roman"/>
                        </a:rPr>
                        <a:t>d</a:t>
                      </a:r>
                      <a:r>
                        <a:rPr lang="pt-BR" sz="1400" dirty="0">
                          <a:effectLst/>
                          <a:latin typeface="Arial"/>
                          <a:ea typeface="Times New Roman"/>
                          <a:cs typeface="Times New Roman"/>
                        </a:rPr>
                        <a:t>o</a:t>
                      </a:r>
                      <a:r>
                        <a:rPr lang="pt-BR" sz="1400" spc="320" dirty="0">
                          <a:effectLst/>
                          <a:latin typeface="Arial"/>
                          <a:ea typeface="Times New Roman"/>
                          <a:cs typeface="Times New Roman"/>
                        </a:rPr>
                        <a:t> </a:t>
                      </a:r>
                      <a:r>
                        <a:rPr lang="pt-BR" sz="1400" dirty="0">
                          <a:effectLst/>
                          <a:latin typeface="Arial"/>
                          <a:ea typeface="Times New Roman"/>
                          <a:cs typeface="Times New Roman"/>
                        </a:rPr>
                        <a:t>o</a:t>
                      </a:r>
                      <a:r>
                        <a:rPr lang="pt-BR" sz="1400" spc="320" dirty="0">
                          <a:effectLst/>
                          <a:latin typeface="Arial"/>
                          <a:ea typeface="Times New Roman"/>
                          <a:cs typeface="Times New Roman"/>
                        </a:rPr>
                        <a:t> </a:t>
                      </a:r>
                      <a:r>
                        <a:rPr lang="pt-BR" sz="1400" spc="-10" dirty="0">
                          <a:effectLst/>
                          <a:latin typeface="Arial"/>
                          <a:ea typeface="Times New Roman"/>
                          <a:cs typeface="Times New Roman"/>
                        </a:rPr>
                        <a:t>c</a:t>
                      </a:r>
                      <a:r>
                        <a:rPr lang="pt-BR" sz="1400" spc="5" dirty="0">
                          <a:effectLst/>
                          <a:latin typeface="Arial"/>
                          <a:ea typeface="Times New Roman"/>
                          <a:cs typeface="Times New Roman"/>
                        </a:rPr>
                        <a:t>u</a:t>
                      </a:r>
                      <a:r>
                        <a:rPr lang="pt-BR" sz="1400" dirty="0">
                          <a:effectLst/>
                          <a:latin typeface="Arial"/>
                          <a:ea typeface="Times New Roman"/>
                          <a:cs typeface="Times New Roman"/>
                        </a:rPr>
                        <a:t>sto</a:t>
                      </a:r>
                      <a:r>
                        <a:rPr lang="pt-BR" sz="1400" spc="310"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e</a:t>
                      </a:r>
                      <a:r>
                        <a:rPr lang="pt-BR" sz="1400" spc="320" dirty="0">
                          <a:effectLst/>
                          <a:latin typeface="Arial"/>
                          <a:ea typeface="Times New Roman"/>
                          <a:cs typeface="Times New Roman"/>
                        </a:rPr>
                        <a:t> </a:t>
                      </a:r>
                      <a:r>
                        <a:rPr lang="pt-BR" sz="1400" dirty="0">
                          <a:effectLst/>
                          <a:latin typeface="Arial"/>
                          <a:ea typeface="Times New Roman"/>
                          <a:cs typeface="Times New Roman"/>
                        </a:rPr>
                        <a:t>s</a:t>
                      </a:r>
                      <a:r>
                        <a:rPr lang="pt-BR" sz="1400" spc="-5" dirty="0">
                          <a:effectLst/>
                          <a:latin typeface="Arial"/>
                          <a:ea typeface="Times New Roman"/>
                          <a:cs typeface="Times New Roman"/>
                        </a:rPr>
                        <a:t>u</a:t>
                      </a:r>
                      <a:r>
                        <a:rPr lang="pt-BR" sz="1400" dirty="0">
                          <a:effectLst/>
                          <a:latin typeface="Arial"/>
                          <a:ea typeface="Times New Roman"/>
                          <a:cs typeface="Times New Roman"/>
                        </a:rPr>
                        <a:t>a </a:t>
                      </a:r>
                      <a:r>
                        <a:rPr lang="pt-BR" sz="1400" spc="5" dirty="0">
                          <a:effectLst/>
                          <a:latin typeface="Arial"/>
                          <a:ea typeface="Times New Roman"/>
                          <a:cs typeface="Times New Roman"/>
                        </a:rPr>
                        <a:t>a</a:t>
                      </a:r>
                      <a:r>
                        <a:rPr lang="pt-BR" sz="1400" spc="-5" dirty="0">
                          <a:effectLst/>
                          <a:latin typeface="Arial"/>
                          <a:ea typeface="Times New Roman"/>
                          <a:cs typeface="Times New Roman"/>
                        </a:rPr>
                        <a:t>q</a:t>
                      </a:r>
                      <a:r>
                        <a:rPr lang="pt-BR" sz="1400" spc="5" dirty="0">
                          <a:effectLst/>
                          <a:latin typeface="Arial"/>
                          <a:ea typeface="Times New Roman"/>
                          <a:cs typeface="Times New Roman"/>
                        </a:rPr>
                        <a:t>u</a:t>
                      </a:r>
                      <a:r>
                        <a:rPr lang="pt-BR" sz="1400" dirty="0">
                          <a:effectLst/>
                          <a:latin typeface="Arial"/>
                          <a:ea typeface="Times New Roman"/>
                          <a:cs typeface="Times New Roman"/>
                        </a:rPr>
                        <a:t>is</a:t>
                      </a:r>
                      <a:r>
                        <a:rPr lang="pt-BR" sz="1400" spc="-5" dirty="0">
                          <a:effectLst/>
                          <a:latin typeface="Arial"/>
                          <a:ea typeface="Times New Roman"/>
                          <a:cs typeface="Times New Roman"/>
                        </a:rPr>
                        <a:t>i</a:t>
                      </a:r>
                      <a:r>
                        <a:rPr lang="pt-BR" sz="1400" dirty="0">
                          <a:effectLst/>
                          <a:latin typeface="Arial"/>
                          <a:ea typeface="Times New Roman"/>
                          <a:cs typeface="Times New Roman"/>
                        </a:rPr>
                        <a:t>ç</a:t>
                      </a:r>
                      <a:r>
                        <a:rPr lang="pt-BR" sz="1400" spc="5" dirty="0">
                          <a:effectLst/>
                          <a:latin typeface="Arial"/>
                          <a:ea typeface="Times New Roman"/>
                          <a:cs typeface="Times New Roman"/>
                        </a:rPr>
                        <a:t>ã</a:t>
                      </a:r>
                      <a:r>
                        <a:rPr lang="pt-BR" sz="1400" dirty="0">
                          <a:effectLst/>
                          <a:latin typeface="Arial"/>
                          <a:ea typeface="Times New Roman"/>
                          <a:cs typeface="Times New Roman"/>
                        </a:rPr>
                        <a:t>o</a:t>
                      </a:r>
                      <a:r>
                        <a:rPr lang="pt-BR" sz="1400" spc="5" dirty="0">
                          <a:effectLst/>
                          <a:latin typeface="Arial"/>
                          <a:ea typeface="Times New Roman"/>
                          <a:cs typeface="Times New Roman"/>
                        </a:rPr>
                        <a:t> n</a:t>
                      </a:r>
                      <a:r>
                        <a:rPr lang="pt-BR" sz="1400" dirty="0">
                          <a:effectLst/>
                          <a:latin typeface="Arial"/>
                          <a:ea typeface="Times New Roman"/>
                          <a:cs typeface="Times New Roman"/>
                        </a:rPr>
                        <a:t>o</a:t>
                      </a:r>
                      <a:r>
                        <a:rPr lang="pt-BR" sz="1400" spc="-5" dirty="0">
                          <a:effectLst/>
                          <a:latin typeface="Arial"/>
                          <a:ea typeface="Times New Roman"/>
                          <a:cs typeface="Times New Roman"/>
                        </a:rPr>
                        <a:t> </a:t>
                      </a:r>
                      <a:r>
                        <a:rPr lang="pt-BR" sz="1400" dirty="0">
                          <a:effectLst/>
                          <a:latin typeface="Arial"/>
                          <a:ea typeface="Times New Roman"/>
                          <a:cs typeface="Times New Roman"/>
                        </a:rPr>
                        <a:t>merc</a:t>
                      </a:r>
                      <a:r>
                        <a:rPr lang="pt-BR" sz="1400" spc="5" dirty="0">
                          <a:effectLst/>
                          <a:latin typeface="Arial"/>
                          <a:ea typeface="Times New Roman"/>
                          <a:cs typeface="Times New Roman"/>
                        </a:rPr>
                        <a:t>a</a:t>
                      </a:r>
                      <a:r>
                        <a:rPr lang="pt-BR" sz="1400" spc="-5" dirty="0">
                          <a:effectLst/>
                          <a:latin typeface="Arial"/>
                          <a:ea typeface="Times New Roman"/>
                          <a:cs typeface="Times New Roman"/>
                        </a:rPr>
                        <a:t>d</a:t>
                      </a:r>
                      <a:r>
                        <a:rPr lang="pt-BR" sz="1400" spc="5" dirty="0">
                          <a:effectLst/>
                          <a:latin typeface="Arial"/>
                          <a:ea typeface="Times New Roman"/>
                          <a:cs typeface="Times New Roman"/>
                        </a:rPr>
                        <a:t>o</a:t>
                      </a:r>
                      <a:r>
                        <a:rPr lang="pt-BR" sz="1400" dirty="0">
                          <a:effectLst/>
                          <a:latin typeface="Arial"/>
                          <a:ea typeface="Times New Roman"/>
                          <a:cs typeface="Times New Roman"/>
                        </a:rPr>
                        <a:t>.</a:t>
                      </a:r>
                      <a:endParaRPr lang="pt-BR" sz="14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CaixaDeTexto 8"/>
          <p:cNvSpPr txBox="1"/>
          <p:nvPr/>
        </p:nvSpPr>
        <p:spPr>
          <a:xfrm>
            <a:off x="1331640" y="353202"/>
            <a:ext cx="7272808" cy="461665"/>
          </a:xfrm>
          <a:prstGeom prst="rect">
            <a:avLst/>
          </a:prstGeom>
          <a:noFill/>
        </p:spPr>
        <p:txBody>
          <a:bodyPr wrap="square" rtlCol="0">
            <a:spAutoFit/>
          </a:bodyPr>
          <a:lstStyle/>
          <a:p>
            <a:r>
              <a:rPr lang="pt-BR" sz="2400" b="1" dirty="0" smtClean="0">
                <a:solidFill>
                  <a:srgbClr val="FF0000"/>
                </a:solidFill>
              </a:rPr>
              <a:t>Regras da IN TC 14 de 13/06/2012</a:t>
            </a:r>
            <a:endParaRPr lang="pt-BR" sz="2400" b="1" dirty="0">
              <a:solidFill>
                <a:srgbClr val="FF0000"/>
              </a:solidFill>
            </a:endParaRPr>
          </a:p>
        </p:txBody>
      </p:sp>
    </p:spTree>
    <p:extLst>
      <p:ext uri="{BB962C8B-B14F-4D97-AF65-F5344CB8AC3E}">
        <p14:creationId xmlns:p14="http://schemas.microsoft.com/office/powerpoint/2010/main" val="3384212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427299704"/>
              </p:ext>
            </p:extLst>
          </p:nvPr>
        </p:nvGraphicFramePr>
        <p:xfrm>
          <a:off x="467544" y="1556792"/>
          <a:ext cx="820891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a:spLocks noGrp="1"/>
          </p:cNvSpPr>
          <p:nvPr>
            <p:ph type="title"/>
          </p:nvPr>
        </p:nvSpPr>
        <p:spPr>
          <a:xfrm>
            <a:off x="395536" y="188640"/>
            <a:ext cx="8229600" cy="1224136"/>
          </a:xfrm>
        </p:spPr>
        <p:txBody>
          <a:bodyPr/>
          <a:lstStyle/>
          <a:p>
            <a:r>
              <a:rPr lang="pt-BR" dirty="0" smtClean="0">
                <a:solidFill>
                  <a:schemeClr val="accent1">
                    <a:lumMod val="75000"/>
                  </a:schemeClr>
                </a:solidFill>
              </a:rPr>
              <a:t>Movimentação Financeira</a:t>
            </a:r>
            <a:br>
              <a:rPr lang="pt-BR" dirty="0" smtClean="0">
                <a:solidFill>
                  <a:schemeClr val="accent1">
                    <a:lumMod val="75000"/>
                  </a:schemeClr>
                </a:solidFill>
              </a:rPr>
            </a:br>
            <a:r>
              <a:rPr lang="pt-BR" dirty="0" smtClean="0">
                <a:solidFill>
                  <a:schemeClr val="accent1">
                    <a:lumMod val="75000"/>
                  </a:schemeClr>
                </a:solidFill>
              </a:rPr>
              <a:t>								</a:t>
            </a:r>
            <a:r>
              <a:rPr lang="pt-BR" sz="1800" dirty="0" smtClean="0">
                <a:solidFill>
                  <a:schemeClr val="accent1">
                    <a:lumMod val="75000"/>
                  </a:schemeClr>
                </a:solidFill>
                <a:latin typeface="Arial" panose="020B0604020202020204" pitchFamily="34" charset="0"/>
                <a:cs typeface="Arial" panose="020B0604020202020204" pitchFamily="34" charset="0"/>
              </a:rPr>
              <a:t>Art. 48</a:t>
            </a:r>
            <a:endParaRPr lang="pt-BR" sz="1800" b="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89001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8880" y="439797"/>
            <a:ext cx="8352928" cy="646331"/>
          </a:xfrm>
          <a:prstGeom prst="rect">
            <a:avLst/>
          </a:prstGeom>
          <a:noFill/>
        </p:spPr>
        <p:txBody>
          <a:bodyPr>
            <a:spAutoFit/>
          </a:bodyPr>
          <a:lstStyle/>
          <a:p>
            <a:pPr algn="ctr">
              <a:defRPr/>
            </a:pPr>
            <a:r>
              <a:rPr lang="pt-BR" sz="3600" b="1" dirty="0" smtClean="0">
                <a:ln w="12700">
                  <a:solidFill>
                    <a:srgbClr val="1F497D">
                      <a:satMod val="155000"/>
                    </a:srgbClr>
                  </a:solidFill>
                  <a:prstDash val="solid"/>
                </a:ln>
                <a:solidFill>
                  <a:srgbClr val="C00000"/>
                </a:solidFill>
                <a:effectLst>
                  <a:outerShdw blurRad="41275" dist="20320" dir="1800000" algn="tl" rotWithShape="0">
                    <a:srgbClr val="000000">
                      <a:alpha val="40000"/>
                    </a:srgbClr>
                  </a:outerShdw>
                </a:effectLst>
              </a:rPr>
              <a:t>Gestor da Parceria</a:t>
            </a:r>
            <a:endParaRPr lang="pt-BR" sz="3600" b="1" dirty="0">
              <a:ln w="12700">
                <a:solidFill>
                  <a:srgbClr val="1F497D">
                    <a:satMod val="155000"/>
                  </a:srgbClr>
                </a:solidFill>
                <a:prstDash val="solid"/>
              </a:ln>
              <a:solidFill>
                <a:srgbClr val="C00000"/>
              </a:solidFill>
              <a:effectLst>
                <a:outerShdw blurRad="41275" dist="20320" dir="1800000" algn="tl" rotWithShape="0">
                  <a:srgbClr val="000000">
                    <a:alpha val="40000"/>
                  </a:srgbClr>
                </a:outerShdw>
              </a:effectLst>
            </a:endParaRPr>
          </a:p>
        </p:txBody>
      </p:sp>
      <p:sp>
        <p:nvSpPr>
          <p:cNvPr id="4" name="CaixaDeTexto 3"/>
          <p:cNvSpPr txBox="1"/>
          <p:nvPr/>
        </p:nvSpPr>
        <p:spPr>
          <a:xfrm>
            <a:off x="459288" y="1412776"/>
            <a:ext cx="8280920"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q"/>
            </a:pPr>
            <a:r>
              <a:rPr lang="pt-BR" dirty="0" smtClean="0"/>
              <a:t>Art. 61</a:t>
            </a:r>
          </a:p>
          <a:p>
            <a:pPr marL="285750" indent="-285750">
              <a:buFont typeface="Wingdings" panose="05000000000000000000" pitchFamily="2" charset="2"/>
              <a:buChar char="q"/>
            </a:pPr>
            <a:endParaRPr lang="pt-BR" dirty="0"/>
          </a:p>
          <a:p>
            <a:pPr marL="742950" lvl="1" indent="-285750">
              <a:buFont typeface="Wingdings" panose="05000000000000000000" pitchFamily="2" charset="2"/>
              <a:buChar char="q"/>
            </a:pPr>
            <a:r>
              <a:rPr lang="pt-BR" dirty="0" smtClean="0"/>
              <a:t>Acompanhar e fiscalizar a execução da parceria;</a:t>
            </a:r>
          </a:p>
          <a:p>
            <a:pPr marL="285750" indent="-285750">
              <a:buFont typeface="Wingdings" panose="05000000000000000000" pitchFamily="2" charset="2"/>
              <a:buChar char="q"/>
            </a:pPr>
            <a:endParaRPr lang="pt-BR" dirty="0"/>
          </a:p>
          <a:p>
            <a:pPr marL="742950" lvl="1" indent="-285750">
              <a:buFont typeface="Wingdings" panose="05000000000000000000" pitchFamily="2" charset="2"/>
              <a:buChar char="q"/>
            </a:pPr>
            <a:r>
              <a:rPr lang="pt-BR" dirty="0" smtClean="0"/>
              <a:t>Informar o superior hierárquico a existência de fatos ...</a:t>
            </a:r>
          </a:p>
          <a:p>
            <a:pPr marL="285750" indent="-285750">
              <a:buFont typeface="Wingdings" panose="05000000000000000000" pitchFamily="2" charset="2"/>
              <a:buChar char="q"/>
            </a:pPr>
            <a:endParaRPr lang="pt-BR" dirty="0"/>
          </a:p>
          <a:p>
            <a:pPr marL="742950" lvl="1" indent="-285750">
              <a:buFont typeface="Wingdings" panose="05000000000000000000" pitchFamily="2" charset="2"/>
              <a:buChar char="q"/>
            </a:pPr>
            <a:r>
              <a:rPr lang="pt-BR" dirty="0" smtClean="0"/>
              <a:t>Emitir parecer conclusivo de análise de prestação de contas final, com dados do relatório técnico de monitoramento e avaliação.</a:t>
            </a:r>
          </a:p>
          <a:p>
            <a:pPr marL="742950" lvl="1" indent="-285750">
              <a:buFont typeface="Wingdings" panose="05000000000000000000" pitchFamily="2" charset="2"/>
              <a:buChar char="q"/>
            </a:pPr>
            <a:endParaRPr lang="pt-BR" dirty="0"/>
          </a:p>
        </p:txBody>
      </p:sp>
    </p:spTree>
    <p:extLst>
      <p:ext uri="{BB962C8B-B14F-4D97-AF65-F5344CB8AC3E}">
        <p14:creationId xmlns:p14="http://schemas.microsoft.com/office/powerpoint/2010/main" val="35800462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116632"/>
            <a:ext cx="8352928" cy="646331"/>
          </a:xfrm>
          <a:prstGeom prst="rect">
            <a:avLst/>
          </a:prstGeom>
          <a:noFill/>
        </p:spPr>
        <p:txBody>
          <a:bodyPr>
            <a:spAutoFit/>
          </a:bodyPr>
          <a:lstStyle/>
          <a:p>
            <a:pPr algn="ctr">
              <a:defRPr/>
            </a:pPr>
            <a:r>
              <a:rPr lang="pt-BR" sz="3600" b="1" dirty="0">
                <a:ln w="12700">
                  <a:solidFill>
                    <a:srgbClr val="1F497D">
                      <a:satMod val="155000"/>
                    </a:srgbClr>
                  </a:solidFill>
                  <a:prstDash val="solid"/>
                </a:ln>
                <a:solidFill>
                  <a:srgbClr val="C00000"/>
                </a:solidFill>
                <a:effectLst>
                  <a:outerShdw blurRad="41275" dist="20320" dir="1800000" algn="tl" rotWithShape="0">
                    <a:srgbClr val="000000">
                      <a:alpha val="40000"/>
                    </a:srgbClr>
                  </a:outerShdw>
                </a:effectLst>
              </a:rPr>
              <a:t>Monitoramento e </a:t>
            </a:r>
            <a:r>
              <a:rPr lang="pt-BR" sz="3600" b="1" dirty="0" smtClean="0">
                <a:ln w="12700">
                  <a:solidFill>
                    <a:srgbClr val="1F497D">
                      <a:satMod val="155000"/>
                    </a:srgbClr>
                  </a:solidFill>
                  <a:prstDash val="solid"/>
                </a:ln>
                <a:solidFill>
                  <a:srgbClr val="C00000"/>
                </a:solidFill>
                <a:effectLst>
                  <a:outerShdw blurRad="41275" dist="20320" dir="1800000" algn="tl" rotWithShape="0">
                    <a:srgbClr val="000000">
                      <a:alpha val="40000"/>
                    </a:srgbClr>
                  </a:outerShdw>
                </a:effectLst>
              </a:rPr>
              <a:t>Avaliação</a:t>
            </a:r>
            <a:endParaRPr lang="pt-BR" sz="3600" b="1" dirty="0">
              <a:ln w="12700">
                <a:solidFill>
                  <a:srgbClr val="1F497D">
                    <a:satMod val="155000"/>
                  </a:srgbClr>
                </a:solidFill>
                <a:prstDash val="solid"/>
              </a:ln>
              <a:solidFill>
                <a:srgbClr val="C00000"/>
              </a:solidFill>
              <a:effectLst>
                <a:outerShdw blurRad="41275" dist="20320" dir="1800000" algn="tl" rotWithShape="0">
                  <a:srgbClr val="000000">
                    <a:alpha val="40000"/>
                  </a:srgbClr>
                </a:outerShdw>
              </a:effectLst>
            </a:endParaRPr>
          </a:p>
        </p:txBody>
      </p:sp>
      <p:sp>
        <p:nvSpPr>
          <p:cNvPr id="4" name="CaixaDeTexto 3"/>
          <p:cNvSpPr txBox="1"/>
          <p:nvPr/>
        </p:nvSpPr>
        <p:spPr>
          <a:xfrm>
            <a:off x="452661" y="797393"/>
            <a:ext cx="828092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q"/>
            </a:pPr>
            <a:r>
              <a:rPr lang="pt-BR" dirty="0" smtClean="0"/>
              <a:t>Apoio técnico de terceiros;</a:t>
            </a:r>
          </a:p>
          <a:p>
            <a:pPr marL="285750" indent="-285750">
              <a:buFont typeface="Wingdings" panose="05000000000000000000" pitchFamily="2" charset="2"/>
              <a:buChar char="q"/>
            </a:pPr>
            <a:endParaRPr lang="pt-BR" dirty="0" smtClean="0"/>
          </a:p>
          <a:p>
            <a:pPr marL="285750" lvl="0" indent="-285750">
              <a:buFont typeface="Wingdings" panose="05000000000000000000" pitchFamily="2" charset="2"/>
              <a:buChar char="q"/>
            </a:pPr>
            <a:r>
              <a:rPr lang="en-US" dirty="0" err="1"/>
              <a:t>Pesquisa</a:t>
            </a:r>
            <a:r>
              <a:rPr lang="en-US" dirty="0"/>
              <a:t> de </a:t>
            </a:r>
            <a:r>
              <a:rPr lang="en-US" dirty="0" err="1"/>
              <a:t>satisfação</a:t>
            </a:r>
            <a:r>
              <a:rPr lang="en-US" dirty="0"/>
              <a:t> com </a:t>
            </a:r>
            <a:r>
              <a:rPr lang="en-US" dirty="0" err="1"/>
              <a:t>usuários</a:t>
            </a:r>
            <a:r>
              <a:rPr lang="en-US" dirty="0"/>
              <a:t> </a:t>
            </a:r>
            <a:r>
              <a:rPr lang="en-US" dirty="0" err="1"/>
              <a:t>nas</a:t>
            </a:r>
            <a:r>
              <a:rPr lang="en-US" dirty="0"/>
              <a:t> </a:t>
            </a:r>
            <a:r>
              <a:rPr lang="en-US" dirty="0" err="1"/>
              <a:t>parcerias</a:t>
            </a:r>
            <a:r>
              <a:rPr lang="en-US" dirty="0"/>
              <a:t> </a:t>
            </a:r>
            <a:r>
              <a:rPr lang="en-US" dirty="0" err="1"/>
              <a:t>superiores</a:t>
            </a:r>
            <a:r>
              <a:rPr lang="en-US" dirty="0"/>
              <a:t> a 1 </a:t>
            </a:r>
            <a:r>
              <a:rPr lang="en-US" dirty="0" err="1" smtClean="0"/>
              <a:t>ano</a:t>
            </a:r>
            <a:r>
              <a:rPr lang="en-US" dirty="0" smtClean="0"/>
              <a:t>;</a:t>
            </a:r>
          </a:p>
          <a:p>
            <a:pPr marL="285750" lvl="0" indent="-285750">
              <a:buFont typeface="Wingdings" panose="05000000000000000000" pitchFamily="2" charset="2"/>
              <a:buChar char="q"/>
            </a:pPr>
            <a:endParaRPr lang="en-US" dirty="0" smtClean="0"/>
          </a:p>
          <a:p>
            <a:pPr marL="285750" indent="-285750">
              <a:buFont typeface="Wingdings" panose="05000000000000000000" pitchFamily="2" charset="2"/>
              <a:buChar char="q"/>
            </a:pPr>
            <a:r>
              <a:rPr lang="en-US" dirty="0" err="1"/>
              <a:t>Acompanhamento</a:t>
            </a:r>
            <a:r>
              <a:rPr lang="en-US" dirty="0"/>
              <a:t> </a:t>
            </a:r>
            <a:r>
              <a:rPr lang="en-US" dirty="0" err="1"/>
              <a:t>pelos</a:t>
            </a:r>
            <a:r>
              <a:rPr lang="en-US" dirty="0"/>
              <a:t> </a:t>
            </a:r>
            <a:r>
              <a:rPr lang="en-US" dirty="0" err="1"/>
              <a:t>Conselhos</a:t>
            </a:r>
            <a:r>
              <a:rPr lang="en-US" dirty="0"/>
              <a:t> de </a:t>
            </a:r>
            <a:r>
              <a:rPr lang="en-US" dirty="0" err="1"/>
              <a:t>Políticas</a:t>
            </a:r>
            <a:r>
              <a:rPr lang="en-US" dirty="0"/>
              <a:t> </a:t>
            </a:r>
            <a:r>
              <a:rPr lang="en-US" dirty="0" err="1"/>
              <a:t>Públicas</a:t>
            </a:r>
            <a:r>
              <a:rPr lang="en-US" dirty="0"/>
              <a:t>, </a:t>
            </a:r>
            <a:r>
              <a:rPr lang="en-US" dirty="0" err="1"/>
              <a:t>controle</a:t>
            </a:r>
            <a:r>
              <a:rPr lang="en-US" dirty="0"/>
              <a:t> </a:t>
            </a:r>
            <a:r>
              <a:rPr lang="en-US" dirty="0" err="1"/>
              <a:t>interno</a:t>
            </a:r>
            <a:r>
              <a:rPr lang="en-US" dirty="0"/>
              <a:t>, </a:t>
            </a:r>
            <a:r>
              <a:rPr lang="en-US" dirty="0" err="1"/>
              <a:t>externo</a:t>
            </a:r>
            <a:r>
              <a:rPr lang="en-US" dirty="0"/>
              <a:t>  e </a:t>
            </a:r>
            <a:r>
              <a:rPr lang="en-US" dirty="0" err="1"/>
              <a:t>Controle</a:t>
            </a:r>
            <a:r>
              <a:rPr lang="en-US" dirty="0"/>
              <a:t> Social (art. 60</a:t>
            </a:r>
            <a:r>
              <a:rPr lang="en-US" dirty="0" smtClean="0"/>
              <a:t>)</a:t>
            </a:r>
            <a:endParaRPr lang="pt-BR" dirty="0"/>
          </a:p>
        </p:txBody>
      </p:sp>
      <p:sp>
        <p:nvSpPr>
          <p:cNvPr id="5" name="Retângulo 4"/>
          <p:cNvSpPr/>
          <p:nvPr/>
        </p:nvSpPr>
        <p:spPr>
          <a:xfrm>
            <a:off x="179512" y="2780928"/>
            <a:ext cx="8784976"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r>
              <a:rPr lang="en-US" b="1" u="sng" dirty="0" err="1" smtClean="0"/>
              <a:t>Conteúdo</a:t>
            </a:r>
            <a:r>
              <a:rPr lang="en-US" b="1" u="sng" dirty="0" smtClean="0"/>
              <a:t> do </a:t>
            </a:r>
            <a:r>
              <a:rPr lang="en-US" b="1" u="sng" dirty="0" err="1" smtClean="0"/>
              <a:t>relatório</a:t>
            </a:r>
            <a:r>
              <a:rPr lang="en-US" b="1" u="sng" dirty="0" smtClean="0"/>
              <a:t> </a:t>
            </a:r>
            <a:r>
              <a:rPr lang="en-US" b="1" u="sng" dirty="0" err="1" smtClean="0"/>
              <a:t>técnico</a:t>
            </a:r>
            <a:r>
              <a:rPr lang="en-US" b="1" u="sng" dirty="0" smtClean="0"/>
              <a:t> de </a:t>
            </a:r>
            <a:r>
              <a:rPr lang="en-US" b="1" u="sng" dirty="0" err="1" smtClean="0"/>
              <a:t>monitoramento</a:t>
            </a:r>
            <a:r>
              <a:rPr lang="en-US" b="1" u="sng" dirty="0" smtClean="0"/>
              <a:t> e </a:t>
            </a:r>
            <a:r>
              <a:rPr lang="en-US" b="1" u="sng" dirty="0" err="1" smtClean="0"/>
              <a:t>avaliação</a:t>
            </a:r>
            <a:r>
              <a:rPr lang="en-US" b="1" u="sng" dirty="0" smtClean="0"/>
              <a:t> </a:t>
            </a:r>
            <a:r>
              <a:rPr lang="en-US" b="1" dirty="0" smtClean="0"/>
              <a:t>		</a:t>
            </a:r>
            <a:r>
              <a:rPr lang="en-US" sz="1200" b="1" dirty="0" smtClean="0"/>
              <a:t>Art. 59</a:t>
            </a:r>
          </a:p>
          <a:p>
            <a:pPr lvl="0"/>
            <a:endParaRPr lang="en-US" dirty="0"/>
          </a:p>
          <a:p>
            <a:pPr algn="just"/>
            <a:r>
              <a:rPr lang="pt-BR" dirty="0" smtClean="0"/>
              <a:t>I </a:t>
            </a:r>
            <a:r>
              <a:rPr lang="pt-BR" dirty="0"/>
              <a:t>- descrição sumária das atividades e metas estabelecidas;</a:t>
            </a:r>
          </a:p>
          <a:p>
            <a:pPr algn="just"/>
            <a:r>
              <a:rPr lang="pt-BR" dirty="0"/>
              <a:t>II - análise das atividades realizadas, do cumprimento das metas e do impacto do benefício social obtido em razão da execução do objeto até o período, com base nos indicadores estabelecidos e aprovados no plano de trabalho;</a:t>
            </a:r>
          </a:p>
          <a:p>
            <a:pPr lvl="0" algn="just"/>
            <a:r>
              <a:rPr lang="pt-BR" dirty="0"/>
              <a:t>III - valores efetivamente transferidos pela administração pública; </a:t>
            </a:r>
            <a:endParaRPr lang="pt-BR" dirty="0" smtClean="0"/>
          </a:p>
          <a:p>
            <a:pPr algn="just"/>
            <a:r>
              <a:rPr lang="pt-BR" dirty="0"/>
              <a:t>V - análise dos documentos comprobatórios das despesas apresentados pela organização da sociedade civil na prestação de contas, quando não for comprovado o alcance das metas e resultados estabelecidos no respectivo termo de colaboração ou de fomento;         </a:t>
            </a:r>
            <a:endParaRPr lang="pt-BR" dirty="0" smtClean="0"/>
          </a:p>
          <a:p>
            <a:pPr algn="just"/>
            <a:r>
              <a:rPr lang="pt-BR" dirty="0" smtClean="0"/>
              <a:t>VI </a:t>
            </a:r>
            <a:r>
              <a:rPr lang="pt-BR" dirty="0"/>
              <a:t>- análise de eventuais auditorias realizadas pelos controles interno e externo, no âmbito da fiscalização preventiva, bem como de suas conclusões e das medidas que tomaram em decorrência dessas auditorias.       </a:t>
            </a:r>
          </a:p>
        </p:txBody>
      </p:sp>
    </p:spTree>
    <p:extLst>
      <p:ext uri="{BB962C8B-B14F-4D97-AF65-F5344CB8AC3E}">
        <p14:creationId xmlns:p14="http://schemas.microsoft.com/office/powerpoint/2010/main" val="18559659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1616388804"/>
              </p:ext>
            </p:extLst>
          </p:nvPr>
        </p:nvGraphicFramePr>
        <p:xfrm>
          <a:off x="3" y="46038"/>
          <a:ext cx="9143995" cy="6765925"/>
        </p:xfrm>
        <a:graphic>
          <a:graphicData uri="http://schemas.openxmlformats.org/drawingml/2006/table">
            <a:tbl>
              <a:tblPr firstRow="1" bandRow="1">
                <a:tableStyleId>{5C22544A-7EE6-4342-B048-85BDC9FD1C3A}</a:tableStyleId>
              </a:tblPr>
              <a:tblGrid>
                <a:gridCol w="1306285"/>
                <a:gridCol w="1306285"/>
                <a:gridCol w="1306285"/>
                <a:gridCol w="1306285"/>
                <a:gridCol w="1306285"/>
                <a:gridCol w="1306285"/>
                <a:gridCol w="1306285"/>
              </a:tblGrid>
              <a:tr h="5989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000" b="1" dirty="0" smtClean="0">
                          <a:solidFill>
                            <a:schemeClr val="tx1"/>
                          </a:solidFill>
                        </a:rPr>
                        <a:t>Secretaria</a:t>
                      </a:r>
                      <a:endParaRPr lang="pt-BR" sz="1000" b="1" dirty="0">
                        <a:solidFill>
                          <a:schemeClr val="tx1"/>
                        </a:solidFill>
                      </a:endParaRPr>
                    </a:p>
                  </a:txBody>
                  <a:tcPr marL="91438" marR="9143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b="1" dirty="0" err="1" smtClean="0">
                          <a:solidFill>
                            <a:schemeClr val="tx1"/>
                          </a:solidFill>
                        </a:rPr>
                        <a:t>Órgão</a:t>
                      </a:r>
                      <a:r>
                        <a:rPr lang="en-US" sz="1000" b="1" dirty="0" smtClean="0">
                          <a:solidFill>
                            <a:schemeClr val="tx1"/>
                          </a:solidFill>
                        </a:rPr>
                        <a:t> </a:t>
                      </a:r>
                      <a:r>
                        <a:rPr lang="en-US" sz="1000" b="1" dirty="0" err="1" smtClean="0">
                          <a:solidFill>
                            <a:schemeClr val="tx1"/>
                          </a:solidFill>
                        </a:rPr>
                        <a:t>Técnico</a:t>
                      </a:r>
                      <a:endParaRPr lang="pt-BR" sz="1000" b="1" dirty="0">
                        <a:solidFill>
                          <a:schemeClr val="tx1"/>
                        </a:solidFill>
                      </a:endParaRPr>
                    </a:p>
                  </a:txBody>
                  <a:tcPr marL="91438" marR="9143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err="1" smtClean="0">
                          <a:solidFill>
                            <a:schemeClr val="tx1"/>
                          </a:solidFill>
                        </a:rPr>
                        <a:t>Procuradoria</a:t>
                      </a:r>
                      <a:endParaRPr lang="pt-BR" sz="1000" b="1" dirty="0">
                        <a:solidFill>
                          <a:schemeClr val="tx1"/>
                        </a:solidFill>
                      </a:endParaRPr>
                    </a:p>
                  </a:txBody>
                  <a:tcPr marL="91438" marR="9143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b="1" dirty="0" err="1" smtClean="0">
                          <a:solidFill>
                            <a:schemeClr val="tx1"/>
                          </a:solidFill>
                        </a:rPr>
                        <a:t>Comissão</a:t>
                      </a:r>
                      <a:r>
                        <a:rPr lang="en-US" sz="1000" b="1" dirty="0" smtClean="0">
                          <a:solidFill>
                            <a:schemeClr val="tx1"/>
                          </a:solidFill>
                        </a:rPr>
                        <a:t> de </a:t>
                      </a:r>
                      <a:r>
                        <a:rPr lang="en-US" sz="1000" b="1" dirty="0" err="1" smtClean="0">
                          <a:solidFill>
                            <a:schemeClr val="tx1"/>
                          </a:solidFill>
                        </a:rPr>
                        <a:t>Seleção</a:t>
                      </a:r>
                      <a:endParaRPr lang="pt-BR" sz="1000" b="1" dirty="0">
                        <a:solidFill>
                          <a:schemeClr val="tx1"/>
                        </a:solidFill>
                      </a:endParaRPr>
                    </a:p>
                  </a:txBody>
                  <a:tcPr marL="91438" marR="9143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000" b="1" dirty="0" smtClean="0">
                          <a:solidFill>
                            <a:schemeClr val="tx1"/>
                          </a:solidFill>
                        </a:rPr>
                        <a:t>Gestor da Parceria</a:t>
                      </a:r>
                    </a:p>
                    <a:p>
                      <a:pPr algn="ctr"/>
                      <a:endParaRPr lang="pt-BR" sz="1000" b="1" dirty="0">
                        <a:solidFill>
                          <a:schemeClr val="tx1"/>
                        </a:solidFill>
                      </a:endParaRPr>
                    </a:p>
                  </a:txBody>
                  <a:tcPr marL="91438" marR="9143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err="1" smtClean="0">
                          <a:solidFill>
                            <a:schemeClr val="tx1"/>
                          </a:solidFill>
                        </a:rPr>
                        <a:t>Comissão</a:t>
                      </a:r>
                      <a:r>
                        <a:rPr lang="en-US" sz="1000" b="1" dirty="0" smtClean="0">
                          <a:solidFill>
                            <a:schemeClr val="tx1"/>
                          </a:solidFill>
                        </a:rPr>
                        <a:t> de </a:t>
                      </a:r>
                      <a:r>
                        <a:rPr lang="en-US" sz="1000" b="1" dirty="0" err="1" smtClean="0">
                          <a:solidFill>
                            <a:schemeClr val="tx1"/>
                          </a:solidFill>
                        </a:rPr>
                        <a:t>Monitoramento</a:t>
                      </a:r>
                      <a:r>
                        <a:rPr lang="en-US" sz="1000" b="1" dirty="0" smtClean="0">
                          <a:solidFill>
                            <a:schemeClr val="tx1"/>
                          </a:solidFill>
                        </a:rPr>
                        <a:t> e </a:t>
                      </a:r>
                      <a:r>
                        <a:rPr lang="en-US" sz="1000" b="1" dirty="0" err="1" smtClean="0">
                          <a:solidFill>
                            <a:schemeClr val="tx1"/>
                          </a:solidFill>
                        </a:rPr>
                        <a:t>Avaliação</a:t>
                      </a:r>
                      <a:endParaRPr lang="pt-BR" sz="1000" b="1" dirty="0">
                        <a:solidFill>
                          <a:schemeClr val="tx1"/>
                        </a:solidFill>
                      </a:endParaRPr>
                    </a:p>
                  </a:txBody>
                  <a:tcPr marL="91438" marR="9143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900" b="1" dirty="0" smtClean="0">
                          <a:solidFill>
                            <a:schemeClr val="tx1"/>
                          </a:solidFill>
                        </a:rPr>
                        <a:t>OSC</a:t>
                      </a:r>
                      <a:endParaRPr lang="pt-BR" sz="900" b="1" dirty="0">
                        <a:solidFill>
                          <a:schemeClr val="tx1"/>
                        </a:solidFill>
                      </a:endParaRPr>
                    </a:p>
                  </a:txBody>
                  <a:tcPr marL="91438" marR="9143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48577">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88658">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67369">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41979">
                <a:tc>
                  <a:txBody>
                    <a:bodyPr/>
                    <a:lstStyle/>
                    <a:p>
                      <a:endParaRPr lang="pt-BR" sz="1800" i="1"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20377">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7" name="Fluxograma: Decisão 26"/>
          <p:cNvSpPr/>
          <p:nvPr/>
        </p:nvSpPr>
        <p:spPr>
          <a:xfrm>
            <a:off x="1474986" y="3068960"/>
            <a:ext cx="1368227" cy="836291"/>
          </a:xfrm>
          <a:prstGeom prst="flowChartDecision">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800" dirty="0" err="1">
                <a:solidFill>
                  <a:prstClr val="black"/>
                </a:solidFill>
              </a:rPr>
              <a:t>Viabilidade</a:t>
            </a:r>
            <a:r>
              <a:rPr lang="en-US" sz="800" dirty="0">
                <a:solidFill>
                  <a:prstClr val="black"/>
                </a:solidFill>
              </a:rPr>
              <a:t> </a:t>
            </a:r>
            <a:r>
              <a:rPr lang="en-US" sz="800" dirty="0" err="1">
                <a:solidFill>
                  <a:prstClr val="black"/>
                </a:solidFill>
              </a:rPr>
              <a:t>Técnica</a:t>
            </a:r>
            <a:endParaRPr lang="en-US" sz="800" dirty="0">
              <a:solidFill>
                <a:prstClr val="black"/>
              </a:solidFill>
            </a:endParaRPr>
          </a:p>
        </p:txBody>
      </p:sp>
      <p:sp>
        <p:nvSpPr>
          <p:cNvPr id="28" name="CaixaDeTexto 27"/>
          <p:cNvSpPr txBox="1"/>
          <p:nvPr/>
        </p:nvSpPr>
        <p:spPr>
          <a:xfrm>
            <a:off x="1647825" y="1412875"/>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Sim</a:t>
            </a:r>
            <a:endParaRPr lang="pt-BR" sz="1050" dirty="0">
              <a:solidFill>
                <a:prstClr val="black"/>
              </a:solidFill>
            </a:endParaRPr>
          </a:p>
        </p:txBody>
      </p:sp>
      <p:cxnSp>
        <p:nvCxnSpPr>
          <p:cNvPr id="30" name="Forma 29"/>
          <p:cNvCxnSpPr>
            <a:stCxn id="27" idx="2"/>
            <a:endCxn id="74" idx="0"/>
          </p:cNvCxnSpPr>
          <p:nvPr/>
        </p:nvCxnSpPr>
        <p:spPr>
          <a:xfrm rot="5400000">
            <a:off x="1612553" y="4385816"/>
            <a:ext cx="1027112" cy="65982"/>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31" name="Retângulo de cantos arredondados 30"/>
          <p:cNvSpPr/>
          <p:nvPr/>
        </p:nvSpPr>
        <p:spPr>
          <a:xfrm>
            <a:off x="311150" y="3355975"/>
            <a:ext cx="1033463" cy="504825"/>
          </a:xfrm>
          <a:prstGeom prst="round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800" dirty="0">
                <a:solidFill>
                  <a:prstClr val="black"/>
                </a:solidFill>
              </a:rPr>
              <a:t>FIM</a:t>
            </a:r>
          </a:p>
          <a:p>
            <a:pPr algn="ctr" eaLnBrk="1" hangingPunct="1">
              <a:buClr>
                <a:srgbClr val="000000"/>
              </a:buClr>
              <a:buSzPct val="100000"/>
              <a:buFont typeface="Arial" charset="0"/>
              <a:buNone/>
              <a:defRPr/>
            </a:pPr>
            <a:r>
              <a:rPr lang="en-US" sz="800" dirty="0" err="1">
                <a:solidFill>
                  <a:prstClr val="black"/>
                </a:solidFill>
              </a:rPr>
              <a:t>Arquiva</a:t>
            </a:r>
            <a:endParaRPr lang="pt-BR" sz="800" dirty="0">
              <a:solidFill>
                <a:prstClr val="black"/>
              </a:solidFill>
            </a:endParaRPr>
          </a:p>
        </p:txBody>
      </p:sp>
      <p:sp>
        <p:nvSpPr>
          <p:cNvPr id="33" name="Retângulo 32"/>
          <p:cNvSpPr/>
          <p:nvPr/>
        </p:nvSpPr>
        <p:spPr>
          <a:xfrm>
            <a:off x="4173538" y="4294188"/>
            <a:ext cx="1008062" cy="503237"/>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Chamamento</a:t>
            </a:r>
            <a:r>
              <a:rPr lang="en-US" sz="1050" dirty="0">
                <a:solidFill>
                  <a:prstClr val="black"/>
                </a:solidFill>
              </a:rPr>
              <a:t> </a:t>
            </a:r>
          </a:p>
          <a:p>
            <a:pPr algn="ctr" eaLnBrk="1" hangingPunct="1">
              <a:buClr>
                <a:srgbClr val="000000"/>
              </a:buClr>
              <a:buSzPct val="100000"/>
              <a:buFont typeface="Arial" charset="0"/>
              <a:buNone/>
              <a:defRPr/>
            </a:pPr>
            <a:r>
              <a:rPr lang="en-US" sz="1050" dirty="0" err="1">
                <a:solidFill>
                  <a:prstClr val="black"/>
                </a:solidFill>
              </a:rPr>
              <a:t>Público</a:t>
            </a:r>
            <a:endParaRPr lang="pt-BR" sz="1050" dirty="0">
              <a:solidFill>
                <a:prstClr val="black"/>
              </a:solidFill>
            </a:endParaRPr>
          </a:p>
        </p:txBody>
      </p:sp>
      <p:sp>
        <p:nvSpPr>
          <p:cNvPr id="41" name="Fluxograma: Decisão 40"/>
          <p:cNvSpPr/>
          <p:nvPr/>
        </p:nvSpPr>
        <p:spPr>
          <a:xfrm>
            <a:off x="2625724" y="908720"/>
            <a:ext cx="1442219" cy="935955"/>
          </a:xfrm>
          <a:prstGeom prst="flowChartDecision">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800" dirty="0" err="1">
                <a:solidFill>
                  <a:prstClr val="black"/>
                </a:solidFill>
              </a:rPr>
              <a:t>Viabilidade</a:t>
            </a:r>
            <a:r>
              <a:rPr lang="en-US" sz="800" dirty="0">
                <a:solidFill>
                  <a:prstClr val="black"/>
                </a:solidFill>
              </a:rPr>
              <a:t>  </a:t>
            </a:r>
            <a:r>
              <a:rPr lang="en-US" sz="800" dirty="0" err="1">
                <a:solidFill>
                  <a:prstClr val="black"/>
                </a:solidFill>
              </a:rPr>
              <a:t>Jurídica</a:t>
            </a:r>
            <a:endParaRPr lang="en-US" sz="800" dirty="0">
              <a:solidFill>
                <a:prstClr val="black"/>
              </a:solidFill>
            </a:endParaRPr>
          </a:p>
        </p:txBody>
      </p:sp>
      <p:sp>
        <p:nvSpPr>
          <p:cNvPr id="63" name="CaixaDeTexto 62"/>
          <p:cNvSpPr txBox="1"/>
          <p:nvPr/>
        </p:nvSpPr>
        <p:spPr>
          <a:xfrm>
            <a:off x="3756025" y="1535113"/>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Não</a:t>
            </a:r>
            <a:endParaRPr lang="pt-BR" sz="1050" dirty="0">
              <a:solidFill>
                <a:prstClr val="black"/>
              </a:solidFill>
            </a:endParaRPr>
          </a:p>
        </p:txBody>
      </p:sp>
      <p:cxnSp>
        <p:nvCxnSpPr>
          <p:cNvPr id="65" name="Forma 29"/>
          <p:cNvCxnSpPr>
            <a:stCxn id="41" idx="3"/>
            <a:endCxn id="31" idx="2"/>
          </p:cNvCxnSpPr>
          <p:nvPr/>
        </p:nvCxnSpPr>
        <p:spPr>
          <a:xfrm flipH="1">
            <a:off x="827882" y="1376698"/>
            <a:ext cx="3240061" cy="2484102"/>
          </a:xfrm>
          <a:prstGeom prst="bentConnector4">
            <a:avLst>
              <a:gd name="adj1" fmla="val -7055"/>
              <a:gd name="adj2" fmla="val 109203"/>
            </a:avLst>
          </a:prstGeom>
          <a:ln>
            <a:tailEnd type="arrow"/>
          </a:ln>
        </p:spPr>
        <p:style>
          <a:lnRef idx="3">
            <a:schemeClr val="accent2"/>
          </a:lnRef>
          <a:fillRef idx="0">
            <a:schemeClr val="accent2"/>
          </a:fillRef>
          <a:effectRef idx="2">
            <a:schemeClr val="accent2"/>
          </a:effectRef>
          <a:fontRef idx="minor">
            <a:schemeClr val="tx1"/>
          </a:fontRef>
        </p:style>
      </p:cxnSp>
      <p:sp>
        <p:nvSpPr>
          <p:cNvPr id="74" name="Retângulo 73"/>
          <p:cNvSpPr/>
          <p:nvPr/>
        </p:nvSpPr>
        <p:spPr>
          <a:xfrm>
            <a:off x="1560512" y="4932363"/>
            <a:ext cx="1065211" cy="503237"/>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Elabora</a:t>
            </a:r>
            <a:r>
              <a:rPr lang="en-US" sz="1050" dirty="0">
                <a:solidFill>
                  <a:prstClr val="black"/>
                </a:solidFill>
              </a:rPr>
              <a:t>/</a:t>
            </a:r>
            <a:r>
              <a:rPr lang="en-US" sz="1050" dirty="0" err="1">
                <a:solidFill>
                  <a:prstClr val="black"/>
                </a:solidFill>
              </a:rPr>
              <a:t>AvaliaPlano</a:t>
            </a:r>
            <a:r>
              <a:rPr lang="en-US" sz="1050" dirty="0">
                <a:solidFill>
                  <a:prstClr val="black"/>
                </a:solidFill>
              </a:rPr>
              <a:t> de </a:t>
            </a:r>
            <a:r>
              <a:rPr lang="en-US" sz="1050" dirty="0" err="1">
                <a:solidFill>
                  <a:prstClr val="black"/>
                </a:solidFill>
              </a:rPr>
              <a:t>Trabalho</a:t>
            </a:r>
            <a:endParaRPr lang="pt-BR" sz="1050" dirty="0">
              <a:solidFill>
                <a:prstClr val="black"/>
              </a:solidFill>
            </a:endParaRPr>
          </a:p>
        </p:txBody>
      </p:sp>
      <p:sp>
        <p:nvSpPr>
          <p:cNvPr id="99" name="Retângulo 98"/>
          <p:cNvSpPr/>
          <p:nvPr/>
        </p:nvSpPr>
        <p:spPr>
          <a:xfrm>
            <a:off x="7885113" y="5949950"/>
            <a:ext cx="1008062" cy="503238"/>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Assinar</a:t>
            </a:r>
            <a:r>
              <a:rPr lang="en-US" sz="1050" dirty="0">
                <a:solidFill>
                  <a:prstClr val="black"/>
                </a:solidFill>
              </a:rPr>
              <a:t> </a:t>
            </a:r>
            <a:r>
              <a:rPr lang="en-US" sz="1050" dirty="0" err="1">
                <a:solidFill>
                  <a:prstClr val="black"/>
                </a:solidFill>
              </a:rPr>
              <a:t>Termo</a:t>
            </a:r>
            <a:endParaRPr lang="pt-BR" sz="1050" dirty="0">
              <a:solidFill>
                <a:prstClr val="black"/>
              </a:solidFill>
            </a:endParaRPr>
          </a:p>
        </p:txBody>
      </p:sp>
      <p:sp>
        <p:nvSpPr>
          <p:cNvPr id="104" name="Retângulo 103"/>
          <p:cNvSpPr/>
          <p:nvPr/>
        </p:nvSpPr>
        <p:spPr>
          <a:xfrm>
            <a:off x="300038" y="4367213"/>
            <a:ext cx="1008062" cy="66040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pt-BR" sz="800" dirty="0">
                <a:solidFill>
                  <a:prstClr val="black"/>
                </a:solidFill>
              </a:rPr>
              <a:t>Aprova o Plano, Reserva Orçamentária e autoriza Chamamento</a:t>
            </a:r>
          </a:p>
        </p:txBody>
      </p:sp>
      <p:sp>
        <p:nvSpPr>
          <p:cNvPr id="32" name="Retângulo de cantos arredondados 31"/>
          <p:cNvSpPr/>
          <p:nvPr/>
        </p:nvSpPr>
        <p:spPr>
          <a:xfrm>
            <a:off x="107504" y="676275"/>
            <a:ext cx="1224409" cy="1168400"/>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eaLnBrk="1" hangingPunct="1">
              <a:buClr>
                <a:srgbClr val="000000"/>
              </a:buClr>
              <a:buSzPct val="100000"/>
              <a:buFont typeface="Arial" charset="0"/>
              <a:buNone/>
              <a:defRPr/>
            </a:pPr>
            <a:r>
              <a:rPr lang="en-US" sz="1400" dirty="0" smtClean="0">
                <a:solidFill>
                  <a:srgbClr val="FF0000"/>
                </a:solidFill>
              </a:rPr>
              <a:t>PROPOSTA</a:t>
            </a:r>
          </a:p>
          <a:p>
            <a:pPr algn="ctr" eaLnBrk="1" hangingPunct="1">
              <a:buClr>
                <a:srgbClr val="000000"/>
              </a:buClr>
              <a:buSzPct val="100000"/>
              <a:buFont typeface="Arial" charset="0"/>
              <a:buNone/>
              <a:defRPr/>
            </a:pPr>
            <a:endParaRPr lang="en-US" sz="1000" dirty="0">
              <a:solidFill>
                <a:schemeClr val="tx1"/>
              </a:solidFill>
            </a:endParaRPr>
          </a:p>
          <a:p>
            <a:pPr>
              <a:defRPr/>
            </a:pPr>
            <a:r>
              <a:rPr lang="en-US" sz="1000" dirty="0">
                <a:solidFill>
                  <a:schemeClr val="tx1"/>
                </a:solidFill>
              </a:rPr>
              <a:t>a) </a:t>
            </a:r>
            <a:r>
              <a:rPr lang="en-US" sz="1000" dirty="0" err="1">
                <a:solidFill>
                  <a:schemeClr val="tx1"/>
                </a:solidFill>
              </a:rPr>
              <a:t>Município</a:t>
            </a:r>
            <a:endParaRPr lang="en-US" sz="1000" dirty="0">
              <a:solidFill>
                <a:schemeClr val="tx1"/>
              </a:solidFill>
            </a:endParaRPr>
          </a:p>
          <a:p>
            <a:pPr>
              <a:defRPr/>
            </a:pPr>
            <a:r>
              <a:rPr lang="en-US" sz="1000" dirty="0">
                <a:solidFill>
                  <a:schemeClr val="tx1"/>
                </a:solidFill>
              </a:rPr>
              <a:t>b) </a:t>
            </a:r>
            <a:r>
              <a:rPr lang="en-US" sz="1000" dirty="0" smtClean="0">
                <a:solidFill>
                  <a:schemeClr val="tx1"/>
                </a:solidFill>
              </a:rPr>
              <a:t>OSC</a:t>
            </a:r>
            <a:endParaRPr lang="en-US" sz="1000" dirty="0">
              <a:solidFill>
                <a:schemeClr val="tx1"/>
              </a:solidFill>
            </a:endParaRPr>
          </a:p>
          <a:p>
            <a:pPr algn="ctr" eaLnBrk="1" hangingPunct="1">
              <a:buClr>
                <a:srgbClr val="000000"/>
              </a:buClr>
              <a:buSzPct val="100000"/>
              <a:buFont typeface="Arial" charset="0"/>
              <a:buNone/>
              <a:defRPr/>
            </a:pPr>
            <a:endParaRPr lang="pt-BR" sz="800" dirty="0">
              <a:solidFill>
                <a:prstClr val="white"/>
              </a:solidFill>
            </a:endParaRPr>
          </a:p>
        </p:txBody>
      </p:sp>
      <p:cxnSp>
        <p:nvCxnSpPr>
          <p:cNvPr id="11" name="Conector angulado 10"/>
          <p:cNvCxnSpPr>
            <a:stCxn id="41" idx="1"/>
            <a:endCxn id="27" idx="0"/>
          </p:cNvCxnSpPr>
          <p:nvPr/>
        </p:nvCxnSpPr>
        <p:spPr>
          <a:xfrm rot="10800000" flipV="1">
            <a:off x="2159100" y="1376698"/>
            <a:ext cx="466624" cy="1692262"/>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46" name="CaixaDeTexto 45"/>
          <p:cNvSpPr txBox="1"/>
          <p:nvPr/>
        </p:nvSpPr>
        <p:spPr>
          <a:xfrm>
            <a:off x="2024063" y="3865563"/>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Sim</a:t>
            </a:r>
            <a:endParaRPr lang="pt-BR" sz="1050" dirty="0">
              <a:solidFill>
                <a:prstClr val="black"/>
              </a:solidFill>
            </a:endParaRPr>
          </a:p>
        </p:txBody>
      </p:sp>
      <p:cxnSp>
        <p:nvCxnSpPr>
          <p:cNvPr id="48" name="Forma 29"/>
          <p:cNvCxnSpPr>
            <a:stCxn id="27" idx="1"/>
            <a:endCxn id="31" idx="0"/>
          </p:cNvCxnSpPr>
          <p:nvPr/>
        </p:nvCxnSpPr>
        <p:spPr>
          <a:xfrm rot="10800000">
            <a:off x="827882" y="3355976"/>
            <a:ext cx="647104" cy="131131"/>
          </a:xfrm>
          <a:prstGeom prst="bentConnector4">
            <a:avLst>
              <a:gd name="adj1" fmla="val 10073"/>
              <a:gd name="adj2" fmla="val 274329"/>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6151" name="Conector angulado 46150"/>
          <p:cNvCxnSpPr>
            <a:endCxn id="41" idx="0"/>
          </p:cNvCxnSpPr>
          <p:nvPr/>
        </p:nvCxnSpPr>
        <p:spPr>
          <a:xfrm flipV="1">
            <a:off x="1344613" y="908720"/>
            <a:ext cx="2002221" cy="345406"/>
          </a:xfrm>
          <a:prstGeom prst="bentConnector4">
            <a:avLst>
              <a:gd name="adj1" fmla="val 31992"/>
              <a:gd name="adj2" fmla="val 166183"/>
            </a:avLst>
          </a:prstGeom>
          <a:ln>
            <a:tailEnd type="triangle"/>
          </a:ln>
        </p:spPr>
        <p:style>
          <a:lnRef idx="1">
            <a:schemeClr val="dk1"/>
          </a:lnRef>
          <a:fillRef idx="0">
            <a:schemeClr val="dk1"/>
          </a:fillRef>
          <a:effectRef idx="0">
            <a:schemeClr val="dk1"/>
          </a:effectRef>
          <a:fontRef idx="minor">
            <a:schemeClr val="tx1"/>
          </a:fontRef>
        </p:style>
      </p:cxnSp>
      <p:sp>
        <p:nvSpPr>
          <p:cNvPr id="73" name="Retângulo 72"/>
          <p:cNvSpPr/>
          <p:nvPr/>
        </p:nvSpPr>
        <p:spPr>
          <a:xfrm>
            <a:off x="323850" y="2060575"/>
            <a:ext cx="1008063" cy="503238"/>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a:solidFill>
                  <a:prstClr val="black"/>
                </a:solidFill>
              </a:rPr>
              <a:t>Sana </a:t>
            </a:r>
            <a:r>
              <a:rPr lang="en-US" sz="1050" dirty="0" err="1">
                <a:solidFill>
                  <a:prstClr val="black"/>
                </a:solidFill>
              </a:rPr>
              <a:t>ou</a:t>
            </a:r>
            <a:r>
              <a:rPr lang="en-US" sz="1050" dirty="0">
                <a:solidFill>
                  <a:prstClr val="black"/>
                </a:solidFill>
              </a:rPr>
              <a:t> </a:t>
            </a:r>
            <a:r>
              <a:rPr lang="en-US" sz="1050" dirty="0" err="1">
                <a:solidFill>
                  <a:prstClr val="black"/>
                </a:solidFill>
              </a:rPr>
              <a:t>justifica</a:t>
            </a:r>
            <a:endParaRPr lang="pt-BR" sz="1050" dirty="0">
              <a:solidFill>
                <a:prstClr val="black"/>
              </a:solidFill>
            </a:endParaRPr>
          </a:p>
        </p:txBody>
      </p:sp>
      <p:cxnSp>
        <p:nvCxnSpPr>
          <p:cNvPr id="46163" name="Conector angulado 46162"/>
          <p:cNvCxnSpPr>
            <a:stCxn id="41" idx="2"/>
            <a:endCxn id="73" idx="0"/>
          </p:cNvCxnSpPr>
          <p:nvPr/>
        </p:nvCxnSpPr>
        <p:spPr>
          <a:xfrm rot="5400000">
            <a:off x="1979408" y="693149"/>
            <a:ext cx="215900" cy="2518952"/>
          </a:xfrm>
          <a:prstGeom prst="bentConnector3">
            <a:avLst>
              <a:gd name="adj1" fmla="val 50000"/>
            </a:avLst>
          </a:prstGeom>
          <a:ln>
            <a:tailEnd type="triangle"/>
          </a:ln>
        </p:spPr>
        <p:style>
          <a:lnRef idx="3">
            <a:schemeClr val="accent6"/>
          </a:lnRef>
          <a:fillRef idx="0">
            <a:schemeClr val="accent6"/>
          </a:fillRef>
          <a:effectRef idx="2">
            <a:schemeClr val="accent6"/>
          </a:effectRef>
          <a:fontRef idx="minor">
            <a:schemeClr val="tx1"/>
          </a:fontRef>
        </p:style>
      </p:cxnSp>
      <p:sp>
        <p:nvSpPr>
          <p:cNvPr id="82" name="CaixaDeTexto 81"/>
          <p:cNvSpPr txBox="1"/>
          <p:nvPr/>
        </p:nvSpPr>
        <p:spPr>
          <a:xfrm>
            <a:off x="2411413" y="1557338"/>
            <a:ext cx="758825" cy="414337"/>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Sim</a:t>
            </a:r>
            <a:r>
              <a:rPr lang="en-US" sz="1050" dirty="0">
                <a:solidFill>
                  <a:prstClr val="black"/>
                </a:solidFill>
              </a:rPr>
              <a:t>, com </a:t>
            </a:r>
            <a:r>
              <a:rPr lang="en-US" sz="1050" dirty="0" err="1">
                <a:solidFill>
                  <a:prstClr val="black"/>
                </a:solidFill>
              </a:rPr>
              <a:t>ressalvas</a:t>
            </a:r>
            <a:endParaRPr lang="pt-BR" sz="1050" dirty="0">
              <a:solidFill>
                <a:prstClr val="black"/>
              </a:solidFill>
            </a:endParaRPr>
          </a:p>
        </p:txBody>
      </p:sp>
      <p:cxnSp>
        <p:nvCxnSpPr>
          <p:cNvPr id="46171" name="Conector angulado 46170"/>
          <p:cNvCxnSpPr>
            <a:stCxn id="73" idx="2"/>
            <a:endCxn id="27" idx="0"/>
          </p:cNvCxnSpPr>
          <p:nvPr/>
        </p:nvCxnSpPr>
        <p:spPr>
          <a:xfrm rot="16200000" flipH="1">
            <a:off x="1240918" y="2150777"/>
            <a:ext cx="505147" cy="1331218"/>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90" name="CaixaDeTexto 89"/>
          <p:cNvSpPr txBox="1"/>
          <p:nvPr/>
        </p:nvSpPr>
        <p:spPr>
          <a:xfrm>
            <a:off x="1403350" y="3052762"/>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Não</a:t>
            </a:r>
            <a:endParaRPr lang="pt-BR" sz="1050" dirty="0">
              <a:solidFill>
                <a:prstClr val="black"/>
              </a:solidFill>
            </a:endParaRPr>
          </a:p>
        </p:txBody>
      </p:sp>
      <p:cxnSp>
        <p:nvCxnSpPr>
          <p:cNvPr id="40" name="Conector angulado 39"/>
          <p:cNvCxnSpPr>
            <a:stCxn id="27" idx="3"/>
            <a:endCxn id="73" idx="3"/>
          </p:cNvCxnSpPr>
          <p:nvPr/>
        </p:nvCxnSpPr>
        <p:spPr>
          <a:xfrm flipH="1" flipV="1">
            <a:off x="1331913" y="2312194"/>
            <a:ext cx="1511300" cy="1174912"/>
          </a:xfrm>
          <a:prstGeom prst="bentConnector3">
            <a:avLst>
              <a:gd name="adj1" fmla="val -15126"/>
            </a:avLst>
          </a:prstGeom>
          <a:ln>
            <a:tailEnd type="triangle"/>
          </a:ln>
        </p:spPr>
        <p:style>
          <a:lnRef idx="3">
            <a:schemeClr val="accent1"/>
          </a:lnRef>
          <a:fillRef idx="0">
            <a:schemeClr val="accent1"/>
          </a:fillRef>
          <a:effectRef idx="2">
            <a:schemeClr val="accent1"/>
          </a:effectRef>
          <a:fontRef idx="minor">
            <a:schemeClr val="tx1"/>
          </a:fontRef>
        </p:style>
      </p:cxnSp>
      <p:sp>
        <p:nvSpPr>
          <p:cNvPr id="97" name="CaixaDeTexto 96"/>
          <p:cNvSpPr txBox="1"/>
          <p:nvPr/>
        </p:nvSpPr>
        <p:spPr>
          <a:xfrm>
            <a:off x="2387601" y="2890837"/>
            <a:ext cx="811212" cy="415925"/>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Sim</a:t>
            </a:r>
            <a:r>
              <a:rPr lang="en-US" sz="1050" dirty="0">
                <a:solidFill>
                  <a:prstClr val="black"/>
                </a:solidFill>
              </a:rPr>
              <a:t>, com </a:t>
            </a:r>
            <a:r>
              <a:rPr lang="en-US" sz="1050" dirty="0" err="1">
                <a:solidFill>
                  <a:prstClr val="black"/>
                </a:solidFill>
              </a:rPr>
              <a:t>ressalvas</a:t>
            </a:r>
            <a:endParaRPr lang="pt-BR" sz="1050" dirty="0">
              <a:solidFill>
                <a:prstClr val="black"/>
              </a:solidFill>
            </a:endParaRPr>
          </a:p>
        </p:txBody>
      </p:sp>
      <p:cxnSp>
        <p:nvCxnSpPr>
          <p:cNvPr id="3" name="Conector angulado 2"/>
          <p:cNvCxnSpPr>
            <a:stCxn id="74" idx="1"/>
            <a:endCxn id="104" idx="2"/>
          </p:cNvCxnSpPr>
          <p:nvPr/>
        </p:nvCxnSpPr>
        <p:spPr>
          <a:xfrm rot="10800000">
            <a:off x="804070" y="5027614"/>
            <a:ext cx="756443" cy="156369"/>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6" name="Conector angulado 5"/>
          <p:cNvCxnSpPr>
            <a:stCxn id="104" idx="3"/>
            <a:endCxn id="33" idx="1"/>
          </p:cNvCxnSpPr>
          <p:nvPr/>
        </p:nvCxnSpPr>
        <p:spPr>
          <a:xfrm flipV="1">
            <a:off x="1308100" y="4545013"/>
            <a:ext cx="2865438" cy="152400"/>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42" name="Retângulo 41"/>
          <p:cNvSpPr/>
          <p:nvPr/>
        </p:nvSpPr>
        <p:spPr>
          <a:xfrm>
            <a:off x="323850" y="5589588"/>
            <a:ext cx="1008063" cy="503237"/>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pt-BR" sz="800" dirty="0">
                <a:solidFill>
                  <a:prstClr val="black"/>
                </a:solidFill>
              </a:rPr>
              <a:t>Homologa e divulga na internet</a:t>
            </a:r>
          </a:p>
        </p:txBody>
      </p:sp>
      <p:cxnSp>
        <p:nvCxnSpPr>
          <p:cNvPr id="21" name="Conector angulado 20"/>
          <p:cNvCxnSpPr>
            <a:stCxn id="33" idx="2"/>
            <a:endCxn id="42" idx="3"/>
          </p:cNvCxnSpPr>
          <p:nvPr/>
        </p:nvCxnSpPr>
        <p:spPr>
          <a:xfrm rot="5400000">
            <a:off x="2483644" y="3645694"/>
            <a:ext cx="1042988" cy="3346450"/>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55" name="Retângulo 54"/>
          <p:cNvSpPr/>
          <p:nvPr/>
        </p:nvSpPr>
        <p:spPr>
          <a:xfrm>
            <a:off x="2843213" y="5949950"/>
            <a:ext cx="1008062" cy="503238"/>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pt-BR" sz="800" dirty="0" smtClean="0">
                <a:solidFill>
                  <a:prstClr val="black"/>
                </a:solidFill>
              </a:rPr>
              <a:t>Formalização </a:t>
            </a:r>
            <a:r>
              <a:rPr lang="pt-BR" sz="800" dirty="0">
                <a:solidFill>
                  <a:prstClr val="black"/>
                </a:solidFill>
              </a:rPr>
              <a:t>Termo de </a:t>
            </a:r>
            <a:r>
              <a:rPr lang="pt-BR" sz="800" dirty="0" err="1">
                <a:solidFill>
                  <a:prstClr val="black"/>
                </a:solidFill>
              </a:rPr>
              <a:t>Colaboraçãou</a:t>
            </a:r>
            <a:r>
              <a:rPr lang="pt-BR" sz="800" dirty="0">
                <a:solidFill>
                  <a:prstClr val="black"/>
                </a:solidFill>
              </a:rPr>
              <a:t> ou Fomento</a:t>
            </a:r>
          </a:p>
        </p:txBody>
      </p:sp>
      <p:cxnSp>
        <p:nvCxnSpPr>
          <p:cNvPr id="46146" name="Conector angulado 46145"/>
          <p:cNvCxnSpPr>
            <a:stCxn id="42" idx="2"/>
            <a:endCxn id="55" idx="1"/>
          </p:cNvCxnSpPr>
          <p:nvPr/>
        </p:nvCxnSpPr>
        <p:spPr>
          <a:xfrm rot="16200000" flipH="1">
            <a:off x="1781175" y="5140325"/>
            <a:ext cx="109538" cy="2014538"/>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46148" name="Conector angulado 46147"/>
          <p:cNvCxnSpPr>
            <a:stCxn id="55" idx="3"/>
            <a:endCxn id="99" idx="1"/>
          </p:cNvCxnSpPr>
          <p:nvPr/>
        </p:nvCxnSpPr>
        <p:spPr>
          <a:xfrm flipV="1">
            <a:off x="3851275" y="6200775"/>
            <a:ext cx="4033838" cy="1588"/>
          </a:xfrm>
          <a:prstGeom prst="bentConnector3">
            <a:avLst/>
          </a:prstGeom>
          <a:ln>
            <a:tailEnd type="arrow"/>
          </a:ln>
        </p:spPr>
        <p:style>
          <a:lnRef idx="3">
            <a:schemeClr val="dk1"/>
          </a:lnRef>
          <a:fillRef idx="0">
            <a:schemeClr val="dk1"/>
          </a:fillRef>
          <a:effectRef idx="2">
            <a:schemeClr val="dk1"/>
          </a:effectRef>
          <a:fontRef idx="minor">
            <a:schemeClr val="tx1"/>
          </a:fontRef>
        </p:style>
      </p:cxnSp>
      <p:sp>
        <p:nvSpPr>
          <p:cNvPr id="60" name="Retângulo 59"/>
          <p:cNvSpPr/>
          <p:nvPr/>
        </p:nvSpPr>
        <p:spPr>
          <a:xfrm>
            <a:off x="323850" y="6308725"/>
            <a:ext cx="1008063" cy="503238"/>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Assinar</a:t>
            </a:r>
            <a:r>
              <a:rPr lang="en-US" sz="1050" dirty="0">
                <a:solidFill>
                  <a:prstClr val="black"/>
                </a:solidFill>
              </a:rPr>
              <a:t> </a:t>
            </a:r>
            <a:r>
              <a:rPr lang="en-US" sz="1050" dirty="0" err="1">
                <a:solidFill>
                  <a:prstClr val="black"/>
                </a:solidFill>
              </a:rPr>
              <a:t>Termo</a:t>
            </a:r>
            <a:endParaRPr lang="pt-BR" sz="1050" dirty="0">
              <a:solidFill>
                <a:prstClr val="black"/>
              </a:solidFill>
            </a:endParaRPr>
          </a:p>
        </p:txBody>
      </p:sp>
      <p:cxnSp>
        <p:nvCxnSpPr>
          <p:cNvPr id="46150" name="Conector angulado 46149"/>
          <p:cNvCxnSpPr>
            <a:stCxn id="55" idx="2"/>
            <a:endCxn id="60" idx="3"/>
          </p:cNvCxnSpPr>
          <p:nvPr/>
        </p:nvCxnSpPr>
        <p:spPr>
          <a:xfrm rot="5400000">
            <a:off x="2286001" y="5499100"/>
            <a:ext cx="107950" cy="2016125"/>
          </a:xfrm>
          <a:prstGeom prst="bentConnector2">
            <a:avLst/>
          </a:prstGeom>
          <a:ln>
            <a:tailEnd type="arrow"/>
          </a:ln>
        </p:spPr>
        <p:style>
          <a:lnRef idx="3">
            <a:schemeClr val="dk1"/>
          </a:lnRef>
          <a:fillRef idx="0">
            <a:schemeClr val="dk1"/>
          </a:fillRef>
          <a:effectRef idx="2">
            <a:schemeClr val="dk1"/>
          </a:effectRef>
          <a:fontRef idx="minor">
            <a:schemeClr val="tx1"/>
          </a:fontRef>
        </p:style>
      </p:cxnSp>
      <p:sp>
        <p:nvSpPr>
          <p:cNvPr id="66" name="Retângulo 65"/>
          <p:cNvSpPr/>
          <p:nvPr/>
        </p:nvSpPr>
        <p:spPr>
          <a:xfrm>
            <a:off x="5364163" y="5373688"/>
            <a:ext cx="2232025" cy="503237"/>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Recebem</a:t>
            </a:r>
            <a:r>
              <a:rPr lang="en-US" sz="1050" dirty="0">
                <a:solidFill>
                  <a:prstClr val="black"/>
                </a:solidFill>
              </a:rPr>
              <a:t> </a:t>
            </a:r>
            <a:r>
              <a:rPr lang="en-US" sz="1050" dirty="0" err="1">
                <a:solidFill>
                  <a:prstClr val="black"/>
                </a:solidFill>
              </a:rPr>
              <a:t>Termo</a:t>
            </a:r>
            <a:r>
              <a:rPr lang="en-US" sz="1050" dirty="0">
                <a:solidFill>
                  <a:prstClr val="black"/>
                </a:solidFill>
              </a:rPr>
              <a:t> </a:t>
            </a:r>
            <a:r>
              <a:rPr lang="en-US" sz="1050" dirty="0" err="1">
                <a:solidFill>
                  <a:prstClr val="black"/>
                </a:solidFill>
              </a:rPr>
              <a:t>para</a:t>
            </a:r>
            <a:r>
              <a:rPr lang="en-US" sz="1050" dirty="0">
                <a:solidFill>
                  <a:prstClr val="black"/>
                </a:solidFill>
              </a:rPr>
              <a:t> </a:t>
            </a:r>
            <a:r>
              <a:rPr lang="en-US" sz="1050" dirty="0" err="1">
                <a:solidFill>
                  <a:prstClr val="black"/>
                </a:solidFill>
              </a:rPr>
              <a:t>acompanhar</a:t>
            </a:r>
            <a:endParaRPr lang="pt-BR" sz="1050" dirty="0">
              <a:solidFill>
                <a:prstClr val="black"/>
              </a:solidFill>
            </a:endParaRPr>
          </a:p>
        </p:txBody>
      </p:sp>
      <p:cxnSp>
        <p:nvCxnSpPr>
          <p:cNvPr id="46154" name="Conector angulado 46153"/>
          <p:cNvCxnSpPr>
            <a:stCxn id="55" idx="0"/>
            <a:endCxn id="66" idx="1"/>
          </p:cNvCxnSpPr>
          <p:nvPr/>
        </p:nvCxnSpPr>
        <p:spPr>
          <a:xfrm rot="5400000" flipH="1" flipV="1">
            <a:off x="4193382" y="4779168"/>
            <a:ext cx="323850" cy="2017713"/>
          </a:xfrm>
          <a:prstGeom prst="bentConnector2">
            <a:avLst/>
          </a:prstGeom>
          <a:ln>
            <a:tailEnd type="arrow"/>
          </a:ln>
        </p:spPr>
        <p:style>
          <a:lnRef idx="3">
            <a:schemeClr val="dk1"/>
          </a:lnRef>
          <a:fillRef idx="0">
            <a:schemeClr val="dk1"/>
          </a:fillRef>
          <a:effectRef idx="2">
            <a:schemeClr val="dk1"/>
          </a:effectRef>
          <a:fontRef idx="minor">
            <a:schemeClr val="tx1"/>
          </a:fontRef>
        </p:style>
      </p:cxnSp>
      <p:sp>
        <p:nvSpPr>
          <p:cNvPr id="69" name="Retângulo 68"/>
          <p:cNvSpPr/>
          <p:nvPr/>
        </p:nvSpPr>
        <p:spPr>
          <a:xfrm>
            <a:off x="7884418" y="4292600"/>
            <a:ext cx="1008062" cy="503238"/>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eaLnBrk="1" hangingPunct="1">
              <a:buClr>
                <a:srgbClr val="000000"/>
              </a:buClr>
              <a:buSzPct val="100000"/>
              <a:buFont typeface="Arial" charset="0"/>
              <a:buNone/>
              <a:defRPr/>
            </a:pPr>
            <a:r>
              <a:rPr lang="en-US" sz="1050" dirty="0" err="1">
                <a:solidFill>
                  <a:prstClr val="white"/>
                </a:solidFill>
              </a:rPr>
              <a:t>Executa</a:t>
            </a:r>
            <a:endParaRPr lang="pt-BR" sz="1050" dirty="0">
              <a:solidFill>
                <a:prstClr val="white"/>
              </a:solidFill>
            </a:endParaRPr>
          </a:p>
        </p:txBody>
      </p:sp>
      <p:cxnSp>
        <p:nvCxnSpPr>
          <p:cNvPr id="46158" name="Conector angulado 46157"/>
          <p:cNvCxnSpPr>
            <a:stCxn id="99" idx="0"/>
            <a:endCxn id="69" idx="2"/>
          </p:cNvCxnSpPr>
          <p:nvPr/>
        </p:nvCxnSpPr>
        <p:spPr>
          <a:xfrm rot="16200000" flipV="1">
            <a:off x="7811741" y="5372546"/>
            <a:ext cx="1154112" cy="695"/>
          </a:xfrm>
          <a:prstGeom prst="bentConnector3">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8869495"/>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939481115"/>
              </p:ext>
            </p:extLst>
          </p:nvPr>
        </p:nvGraphicFramePr>
        <p:xfrm>
          <a:off x="-3" y="79375"/>
          <a:ext cx="9144002" cy="6740526"/>
        </p:xfrm>
        <a:graphic>
          <a:graphicData uri="http://schemas.openxmlformats.org/drawingml/2006/table">
            <a:tbl>
              <a:tblPr firstRow="1" bandRow="1">
                <a:tableStyleId>{5C22544A-7EE6-4342-B048-85BDC9FD1C3A}</a:tableStyleId>
              </a:tblPr>
              <a:tblGrid>
                <a:gridCol w="1306286"/>
                <a:gridCol w="1306286"/>
                <a:gridCol w="1306286"/>
                <a:gridCol w="1306286"/>
                <a:gridCol w="1306286"/>
                <a:gridCol w="1306286"/>
                <a:gridCol w="1306286"/>
              </a:tblGrid>
              <a:tr h="5486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000" b="1" dirty="0" smtClean="0">
                          <a:solidFill>
                            <a:schemeClr val="tx1"/>
                          </a:solidFill>
                        </a:rPr>
                        <a:t>Secretaria</a:t>
                      </a:r>
                      <a:endParaRPr lang="pt-BR" sz="1000" b="1" dirty="0">
                        <a:solidFill>
                          <a:schemeClr val="tx1"/>
                        </a:solidFill>
                      </a:endParaRPr>
                    </a:p>
                  </a:txBody>
                  <a:tcPr marL="91438" marR="91438"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b="1" dirty="0" err="1" smtClean="0">
                          <a:solidFill>
                            <a:schemeClr val="tx1"/>
                          </a:solidFill>
                        </a:rPr>
                        <a:t>Órgão</a:t>
                      </a:r>
                      <a:r>
                        <a:rPr lang="en-US" sz="1000" b="1" dirty="0" smtClean="0">
                          <a:solidFill>
                            <a:schemeClr val="tx1"/>
                          </a:solidFill>
                        </a:rPr>
                        <a:t> </a:t>
                      </a:r>
                      <a:r>
                        <a:rPr lang="en-US" sz="1000" b="1" dirty="0" err="1" smtClean="0">
                          <a:solidFill>
                            <a:schemeClr val="tx1"/>
                          </a:solidFill>
                        </a:rPr>
                        <a:t>Técnico</a:t>
                      </a:r>
                      <a:endParaRPr lang="pt-BR" sz="1000" b="1" dirty="0">
                        <a:solidFill>
                          <a:schemeClr val="tx1"/>
                        </a:solidFill>
                      </a:endParaRPr>
                    </a:p>
                  </a:txBody>
                  <a:tcPr marL="91438" marR="91438"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err="1" smtClean="0">
                          <a:solidFill>
                            <a:schemeClr val="tx1"/>
                          </a:solidFill>
                        </a:rPr>
                        <a:t>Procuradoria</a:t>
                      </a:r>
                      <a:endParaRPr lang="pt-BR" sz="1000" b="1" dirty="0">
                        <a:solidFill>
                          <a:schemeClr val="tx1"/>
                        </a:solidFill>
                      </a:endParaRPr>
                    </a:p>
                  </a:txBody>
                  <a:tcPr marL="91438" marR="91438"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b="1" dirty="0" err="1" smtClean="0">
                          <a:solidFill>
                            <a:schemeClr val="tx1"/>
                          </a:solidFill>
                        </a:rPr>
                        <a:t>Fazenda</a:t>
                      </a:r>
                      <a:endParaRPr lang="pt-BR" sz="1000" b="1" dirty="0">
                        <a:solidFill>
                          <a:schemeClr val="tx1"/>
                        </a:solidFill>
                      </a:endParaRPr>
                    </a:p>
                  </a:txBody>
                  <a:tcPr marL="91438" marR="91438"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000" b="1" dirty="0" smtClean="0">
                          <a:solidFill>
                            <a:schemeClr val="tx1"/>
                          </a:solidFill>
                        </a:rPr>
                        <a:t>Gestor da Parceria</a:t>
                      </a:r>
                    </a:p>
                    <a:p>
                      <a:pPr algn="ctr"/>
                      <a:endParaRPr lang="pt-BR" sz="1000" b="1" dirty="0">
                        <a:solidFill>
                          <a:schemeClr val="tx1"/>
                        </a:solidFill>
                      </a:endParaRPr>
                    </a:p>
                  </a:txBody>
                  <a:tcPr marL="91438" marR="91438"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err="1" smtClean="0">
                          <a:solidFill>
                            <a:schemeClr val="tx1"/>
                          </a:solidFill>
                        </a:rPr>
                        <a:t>Comissão</a:t>
                      </a:r>
                      <a:r>
                        <a:rPr lang="en-US" sz="1000" b="1" dirty="0" smtClean="0">
                          <a:solidFill>
                            <a:schemeClr val="tx1"/>
                          </a:solidFill>
                        </a:rPr>
                        <a:t> de </a:t>
                      </a:r>
                      <a:r>
                        <a:rPr lang="en-US" sz="1000" b="1" dirty="0" err="1" smtClean="0">
                          <a:solidFill>
                            <a:schemeClr val="tx1"/>
                          </a:solidFill>
                        </a:rPr>
                        <a:t>Monitoramento</a:t>
                      </a:r>
                      <a:r>
                        <a:rPr lang="en-US" sz="1000" b="1" dirty="0" smtClean="0">
                          <a:solidFill>
                            <a:schemeClr val="tx1"/>
                          </a:solidFill>
                        </a:rPr>
                        <a:t> e </a:t>
                      </a:r>
                      <a:r>
                        <a:rPr lang="en-US" sz="1000" b="1" dirty="0" err="1" smtClean="0">
                          <a:solidFill>
                            <a:schemeClr val="tx1"/>
                          </a:solidFill>
                        </a:rPr>
                        <a:t>Avaliação</a:t>
                      </a:r>
                      <a:endParaRPr lang="pt-BR" sz="1000" b="1" dirty="0">
                        <a:solidFill>
                          <a:schemeClr val="tx1"/>
                        </a:solidFill>
                      </a:endParaRPr>
                    </a:p>
                  </a:txBody>
                  <a:tcPr marL="91438" marR="91438"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900" b="1" dirty="0" smtClean="0">
                          <a:solidFill>
                            <a:schemeClr val="tx1"/>
                          </a:solidFill>
                        </a:rPr>
                        <a:t>OSC</a:t>
                      </a:r>
                      <a:endParaRPr lang="pt-BR" sz="900" b="1" dirty="0">
                        <a:solidFill>
                          <a:schemeClr val="tx1"/>
                        </a:solidFill>
                      </a:endParaRPr>
                    </a:p>
                  </a:txBody>
                  <a:tcPr marL="91438" marR="91438"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02216">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38217">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26038">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89832">
                <a:tc>
                  <a:txBody>
                    <a:bodyPr/>
                    <a:lstStyle/>
                    <a:p>
                      <a:endParaRPr lang="pt-BR" sz="1800" i="1"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50989">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51835">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771">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3" name="Retângulo de cantos arredondados 42"/>
          <p:cNvSpPr/>
          <p:nvPr/>
        </p:nvSpPr>
        <p:spPr>
          <a:xfrm>
            <a:off x="7885113" y="765175"/>
            <a:ext cx="1033462" cy="504825"/>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eaLnBrk="1" hangingPunct="1">
              <a:buClr>
                <a:srgbClr val="000000"/>
              </a:buClr>
              <a:buSzPct val="100000"/>
              <a:buFont typeface="Arial" charset="0"/>
              <a:buNone/>
              <a:defRPr/>
            </a:pPr>
            <a:r>
              <a:rPr lang="en-US" sz="1200" dirty="0" smtClean="0">
                <a:solidFill>
                  <a:srgbClr val="FF0000"/>
                </a:solidFill>
              </a:rPr>
              <a:t>EXECUÇÃO</a:t>
            </a:r>
            <a:endParaRPr lang="pt-BR" sz="1200" dirty="0">
              <a:solidFill>
                <a:srgbClr val="FF0000"/>
              </a:solidFill>
            </a:endParaRPr>
          </a:p>
        </p:txBody>
      </p:sp>
      <p:sp>
        <p:nvSpPr>
          <p:cNvPr id="44" name="Retângulo 43"/>
          <p:cNvSpPr/>
          <p:nvPr/>
        </p:nvSpPr>
        <p:spPr>
          <a:xfrm>
            <a:off x="5326063" y="765175"/>
            <a:ext cx="1008062" cy="863600"/>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Acompanha</a:t>
            </a:r>
            <a:endParaRPr lang="en-US" sz="1050" dirty="0">
              <a:solidFill>
                <a:prstClr val="black"/>
              </a:solidFill>
            </a:endParaRPr>
          </a:p>
          <a:p>
            <a:pPr algn="ctr" eaLnBrk="1" hangingPunct="1">
              <a:buClr>
                <a:srgbClr val="000000"/>
              </a:buClr>
              <a:buSzPct val="100000"/>
              <a:buFont typeface="Arial" charset="0"/>
              <a:buNone/>
              <a:defRPr/>
            </a:pPr>
            <a:r>
              <a:rPr lang="en-US" sz="1050" dirty="0" err="1">
                <a:solidFill>
                  <a:prstClr val="black"/>
                </a:solidFill>
              </a:rPr>
              <a:t>Fiscaliza</a:t>
            </a:r>
            <a:endParaRPr lang="en-US" sz="1050" dirty="0">
              <a:solidFill>
                <a:prstClr val="black"/>
              </a:solidFill>
            </a:endParaRPr>
          </a:p>
          <a:p>
            <a:pPr algn="ctr" eaLnBrk="1" hangingPunct="1">
              <a:buClr>
                <a:srgbClr val="000000"/>
              </a:buClr>
              <a:buSzPct val="100000"/>
              <a:buFont typeface="Arial" charset="0"/>
              <a:buNone/>
              <a:defRPr/>
            </a:pPr>
            <a:r>
              <a:rPr lang="en-US" sz="1050" dirty="0" err="1">
                <a:solidFill>
                  <a:prstClr val="black"/>
                </a:solidFill>
              </a:rPr>
              <a:t>Informa</a:t>
            </a:r>
            <a:r>
              <a:rPr lang="en-US" sz="1050" dirty="0">
                <a:solidFill>
                  <a:prstClr val="black"/>
                </a:solidFill>
              </a:rPr>
              <a:t> </a:t>
            </a:r>
            <a:r>
              <a:rPr lang="en-US" sz="1050" dirty="0" err="1">
                <a:solidFill>
                  <a:prstClr val="black"/>
                </a:solidFill>
              </a:rPr>
              <a:t>ocorrências</a:t>
            </a:r>
            <a:r>
              <a:rPr lang="en-US" sz="1050" dirty="0">
                <a:solidFill>
                  <a:prstClr val="black"/>
                </a:solidFill>
              </a:rPr>
              <a:t> à </a:t>
            </a:r>
            <a:r>
              <a:rPr lang="en-US" sz="1050" dirty="0" err="1">
                <a:solidFill>
                  <a:prstClr val="black"/>
                </a:solidFill>
              </a:rPr>
              <a:t>Secretaria</a:t>
            </a:r>
            <a:endParaRPr lang="en-US" sz="1050" dirty="0">
              <a:solidFill>
                <a:prstClr val="black"/>
              </a:solidFill>
            </a:endParaRPr>
          </a:p>
        </p:txBody>
      </p:sp>
      <p:sp>
        <p:nvSpPr>
          <p:cNvPr id="45" name="Retângulo 44"/>
          <p:cNvSpPr/>
          <p:nvPr/>
        </p:nvSpPr>
        <p:spPr>
          <a:xfrm>
            <a:off x="1619250" y="836613"/>
            <a:ext cx="1008063" cy="863600"/>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Relatório</a:t>
            </a:r>
            <a:r>
              <a:rPr lang="en-US" sz="1050" dirty="0">
                <a:solidFill>
                  <a:prstClr val="black"/>
                </a:solidFill>
              </a:rPr>
              <a:t> </a:t>
            </a:r>
            <a:r>
              <a:rPr lang="en-US" sz="1050" dirty="0" err="1">
                <a:solidFill>
                  <a:prstClr val="black"/>
                </a:solidFill>
              </a:rPr>
              <a:t>Técnico</a:t>
            </a:r>
            <a:endParaRPr lang="pt-BR" sz="1050" dirty="0">
              <a:solidFill>
                <a:prstClr val="black"/>
              </a:solidFill>
            </a:endParaRPr>
          </a:p>
        </p:txBody>
      </p:sp>
      <p:sp>
        <p:nvSpPr>
          <p:cNvPr id="47" name="Retângulo 46"/>
          <p:cNvSpPr/>
          <p:nvPr/>
        </p:nvSpPr>
        <p:spPr>
          <a:xfrm>
            <a:off x="250825" y="1125538"/>
            <a:ext cx="1008063" cy="719137"/>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Assina</a:t>
            </a:r>
            <a:r>
              <a:rPr lang="en-US" sz="1050" dirty="0">
                <a:solidFill>
                  <a:prstClr val="black"/>
                </a:solidFill>
              </a:rPr>
              <a:t> </a:t>
            </a:r>
            <a:r>
              <a:rPr lang="en-US" sz="1050" dirty="0" err="1">
                <a:solidFill>
                  <a:prstClr val="black"/>
                </a:solidFill>
              </a:rPr>
              <a:t>Relatório</a:t>
            </a:r>
            <a:r>
              <a:rPr lang="en-US" sz="1050" dirty="0">
                <a:solidFill>
                  <a:prstClr val="black"/>
                </a:solidFill>
              </a:rPr>
              <a:t>  e </a:t>
            </a:r>
            <a:r>
              <a:rPr lang="en-US" sz="1050" dirty="0" err="1">
                <a:solidFill>
                  <a:prstClr val="black"/>
                </a:solidFill>
              </a:rPr>
              <a:t>Submete</a:t>
            </a:r>
            <a:r>
              <a:rPr lang="en-US" sz="1050" dirty="0">
                <a:solidFill>
                  <a:prstClr val="black"/>
                </a:solidFill>
              </a:rPr>
              <a:t> à </a:t>
            </a:r>
            <a:r>
              <a:rPr lang="en-US" sz="1050" dirty="0" err="1">
                <a:solidFill>
                  <a:prstClr val="black"/>
                </a:solidFill>
              </a:rPr>
              <a:t>Homologação</a:t>
            </a:r>
            <a:endParaRPr lang="pt-BR" sz="1050" dirty="0">
              <a:solidFill>
                <a:prstClr val="black"/>
              </a:solidFill>
            </a:endParaRPr>
          </a:p>
        </p:txBody>
      </p:sp>
      <p:sp>
        <p:nvSpPr>
          <p:cNvPr id="49" name="Retângulo 48"/>
          <p:cNvSpPr/>
          <p:nvPr/>
        </p:nvSpPr>
        <p:spPr>
          <a:xfrm>
            <a:off x="6659563" y="1989138"/>
            <a:ext cx="1008062" cy="863600"/>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Homologa</a:t>
            </a:r>
            <a:endParaRPr lang="en-US" sz="1050" dirty="0">
              <a:solidFill>
                <a:prstClr val="black"/>
              </a:solidFill>
            </a:endParaRPr>
          </a:p>
        </p:txBody>
      </p:sp>
      <p:cxnSp>
        <p:nvCxnSpPr>
          <p:cNvPr id="4" name="Conector angulado 3"/>
          <p:cNvCxnSpPr>
            <a:stCxn id="43" idx="1"/>
          </p:cNvCxnSpPr>
          <p:nvPr/>
        </p:nvCxnSpPr>
        <p:spPr>
          <a:xfrm rot="10800000" flipV="1">
            <a:off x="6334125" y="1017588"/>
            <a:ext cx="1550988" cy="17938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ector angulado 7"/>
          <p:cNvCxnSpPr>
            <a:stCxn id="44" idx="1"/>
          </p:cNvCxnSpPr>
          <p:nvPr/>
        </p:nvCxnSpPr>
        <p:spPr>
          <a:xfrm rot="10800000" flipV="1">
            <a:off x="2627313" y="1196975"/>
            <a:ext cx="2698750" cy="71438"/>
          </a:xfrm>
          <a:prstGeom prst="bentConnector3">
            <a:avLst>
              <a:gd name="adj1" fmla="val 3494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ector angulado 9"/>
          <p:cNvCxnSpPr>
            <a:stCxn id="45" idx="1"/>
            <a:endCxn id="47" idx="0"/>
          </p:cNvCxnSpPr>
          <p:nvPr/>
        </p:nvCxnSpPr>
        <p:spPr>
          <a:xfrm rot="10800000">
            <a:off x="755650" y="1125538"/>
            <a:ext cx="863600" cy="142875"/>
          </a:xfrm>
          <a:prstGeom prst="bentConnector4">
            <a:avLst>
              <a:gd name="adj1" fmla="val 13453"/>
              <a:gd name="adj2" fmla="val 25873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ector angulado 12"/>
          <p:cNvCxnSpPr>
            <a:stCxn id="47" idx="2"/>
            <a:endCxn id="59" idx="0"/>
          </p:cNvCxnSpPr>
          <p:nvPr/>
        </p:nvCxnSpPr>
        <p:spPr>
          <a:xfrm rot="16200000" flipH="1">
            <a:off x="650876" y="1948656"/>
            <a:ext cx="244475" cy="3651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Fluxograma: Decisão 58"/>
          <p:cNvSpPr/>
          <p:nvPr/>
        </p:nvSpPr>
        <p:spPr>
          <a:xfrm>
            <a:off x="179388" y="2089150"/>
            <a:ext cx="1223962" cy="649288"/>
          </a:xfrm>
          <a:prstGeom prst="flowChartDecision">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800" dirty="0" err="1">
                <a:solidFill>
                  <a:prstClr val="black"/>
                </a:solidFill>
              </a:rPr>
              <a:t>Parceria</a:t>
            </a:r>
            <a:r>
              <a:rPr lang="en-US" sz="800" dirty="0">
                <a:solidFill>
                  <a:prstClr val="black"/>
                </a:solidFill>
              </a:rPr>
              <a:t> </a:t>
            </a:r>
            <a:r>
              <a:rPr lang="en-US" sz="800" dirty="0" smtClean="0">
                <a:solidFill>
                  <a:prstClr val="black"/>
                </a:solidFill>
              </a:rPr>
              <a:t>Superior </a:t>
            </a:r>
            <a:r>
              <a:rPr lang="en-US" sz="800" dirty="0">
                <a:solidFill>
                  <a:prstClr val="black"/>
                </a:solidFill>
              </a:rPr>
              <a:t>a um </a:t>
            </a:r>
            <a:r>
              <a:rPr lang="en-US" sz="800" dirty="0" err="1">
                <a:solidFill>
                  <a:prstClr val="black"/>
                </a:solidFill>
              </a:rPr>
              <a:t>ano</a:t>
            </a:r>
            <a:r>
              <a:rPr lang="en-US" sz="800" dirty="0">
                <a:solidFill>
                  <a:prstClr val="black"/>
                </a:solidFill>
              </a:rPr>
              <a:t>?</a:t>
            </a:r>
          </a:p>
        </p:txBody>
      </p:sp>
      <p:sp>
        <p:nvSpPr>
          <p:cNvPr id="61" name="Retângulo 60"/>
          <p:cNvSpPr/>
          <p:nvPr/>
        </p:nvSpPr>
        <p:spPr>
          <a:xfrm>
            <a:off x="323850" y="3141663"/>
            <a:ext cx="1008063" cy="574675"/>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Pesquisa</a:t>
            </a:r>
            <a:r>
              <a:rPr lang="en-US" sz="1050" dirty="0">
                <a:solidFill>
                  <a:prstClr val="black"/>
                </a:solidFill>
              </a:rPr>
              <a:t>  de </a:t>
            </a:r>
            <a:r>
              <a:rPr lang="en-US" sz="1050" dirty="0" err="1">
                <a:solidFill>
                  <a:prstClr val="black"/>
                </a:solidFill>
              </a:rPr>
              <a:t>Satisfação</a:t>
            </a:r>
            <a:r>
              <a:rPr lang="en-US" sz="1050" dirty="0">
                <a:solidFill>
                  <a:prstClr val="black"/>
                </a:solidFill>
              </a:rPr>
              <a:t> com </a:t>
            </a:r>
            <a:r>
              <a:rPr lang="en-US" sz="1050" dirty="0" err="1">
                <a:solidFill>
                  <a:prstClr val="black"/>
                </a:solidFill>
              </a:rPr>
              <a:t>Usuários</a:t>
            </a:r>
            <a:endParaRPr lang="en-US" sz="1050" dirty="0">
              <a:solidFill>
                <a:prstClr val="black"/>
              </a:solidFill>
            </a:endParaRPr>
          </a:p>
        </p:txBody>
      </p:sp>
      <p:sp>
        <p:nvSpPr>
          <p:cNvPr id="62" name="CaixaDeTexto 61"/>
          <p:cNvSpPr txBox="1"/>
          <p:nvPr/>
        </p:nvSpPr>
        <p:spPr>
          <a:xfrm>
            <a:off x="179388" y="2640013"/>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Sim</a:t>
            </a:r>
            <a:endParaRPr lang="pt-BR" sz="1050" dirty="0">
              <a:solidFill>
                <a:prstClr val="black"/>
              </a:solidFill>
            </a:endParaRPr>
          </a:p>
        </p:txBody>
      </p:sp>
      <p:sp>
        <p:nvSpPr>
          <p:cNvPr id="64" name="CaixaDeTexto 63"/>
          <p:cNvSpPr txBox="1"/>
          <p:nvPr/>
        </p:nvSpPr>
        <p:spPr>
          <a:xfrm>
            <a:off x="971550" y="1989138"/>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Não</a:t>
            </a:r>
            <a:endParaRPr lang="pt-BR" sz="1050" dirty="0">
              <a:solidFill>
                <a:prstClr val="black"/>
              </a:solidFill>
            </a:endParaRPr>
          </a:p>
        </p:txBody>
      </p:sp>
      <p:cxnSp>
        <p:nvCxnSpPr>
          <p:cNvPr id="22" name="Conector angulado 21"/>
          <p:cNvCxnSpPr>
            <a:stCxn id="59" idx="3"/>
            <a:endCxn id="49" idx="1"/>
          </p:cNvCxnSpPr>
          <p:nvPr/>
        </p:nvCxnSpPr>
        <p:spPr>
          <a:xfrm>
            <a:off x="1403350" y="2413794"/>
            <a:ext cx="5256213" cy="714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ector angulado 23"/>
          <p:cNvCxnSpPr>
            <a:stCxn id="59" idx="2"/>
            <a:endCxn id="61" idx="0"/>
          </p:cNvCxnSpPr>
          <p:nvPr/>
        </p:nvCxnSpPr>
        <p:spPr>
          <a:xfrm rot="16200000" flipH="1">
            <a:off x="608013" y="2921793"/>
            <a:ext cx="403225" cy="3651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ector angulado 25"/>
          <p:cNvCxnSpPr>
            <a:stCxn id="61" idx="3"/>
            <a:endCxn id="49" idx="2"/>
          </p:cNvCxnSpPr>
          <p:nvPr/>
        </p:nvCxnSpPr>
        <p:spPr>
          <a:xfrm flipV="1">
            <a:off x="1331913" y="2852738"/>
            <a:ext cx="5832475" cy="57626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Fluxograma: Decisão 71"/>
          <p:cNvSpPr/>
          <p:nvPr/>
        </p:nvSpPr>
        <p:spPr>
          <a:xfrm>
            <a:off x="5292724" y="2413794"/>
            <a:ext cx="1223963" cy="880269"/>
          </a:xfrm>
          <a:prstGeom prst="flowChartDecision">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800" dirty="0" err="1">
                <a:solidFill>
                  <a:prstClr val="black"/>
                </a:solidFill>
              </a:rPr>
              <a:t>Execução</a:t>
            </a:r>
            <a:r>
              <a:rPr lang="en-US" sz="800" dirty="0">
                <a:solidFill>
                  <a:prstClr val="black"/>
                </a:solidFill>
              </a:rPr>
              <a:t> OK?</a:t>
            </a:r>
          </a:p>
        </p:txBody>
      </p:sp>
      <p:cxnSp>
        <p:nvCxnSpPr>
          <p:cNvPr id="46149" name="Conector angulado 46148"/>
          <p:cNvCxnSpPr>
            <a:stCxn id="49" idx="0"/>
            <a:endCxn id="72" idx="0"/>
          </p:cNvCxnSpPr>
          <p:nvPr/>
        </p:nvCxnSpPr>
        <p:spPr>
          <a:xfrm rot="16200000" flipH="1" flipV="1">
            <a:off x="6321822" y="1572022"/>
            <a:ext cx="424656" cy="1258888"/>
          </a:xfrm>
          <a:prstGeom prst="bentConnector3">
            <a:avLst>
              <a:gd name="adj1" fmla="val -53832"/>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Retângulo 75"/>
          <p:cNvSpPr/>
          <p:nvPr/>
        </p:nvSpPr>
        <p:spPr>
          <a:xfrm>
            <a:off x="5383213" y="3933825"/>
            <a:ext cx="1008062" cy="431800"/>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Comunica</a:t>
            </a:r>
            <a:r>
              <a:rPr lang="en-US" sz="1050" dirty="0">
                <a:solidFill>
                  <a:prstClr val="black"/>
                </a:solidFill>
              </a:rPr>
              <a:t> a </a:t>
            </a:r>
            <a:r>
              <a:rPr lang="en-US" sz="1050" dirty="0" err="1">
                <a:solidFill>
                  <a:prstClr val="black"/>
                </a:solidFill>
              </a:rPr>
              <a:t>Autoridade</a:t>
            </a:r>
            <a:endParaRPr lang="en-US" sz="1050" dirty="0">
              <a:solidFill>
                <a:prstClr val="black"/>
              </a:solidFill>
            </a:endParaRPr>
          </a:p>
          <a:p>
            <a:pPr algn="ctr" eaLnBrk="1" hangingPunct="1">
              <a:buClr>
                <a:srgbClr val="000000"/>
              </a:buClr>
              <a:buSzPct val="100000"/>
              <a:buFont typeface="Arial" charset="0"/>
              <a:buNone/>
              <a:defRPr/>
            </a:pPr>
            <a:endParaRPr lang="en-US" sz="1050" dirty="0">
              <a:solidFill>
                <a:prstClr val="black"/>
              </a:solidFill>
            </a:endParaRPr>
          </a:p>
        </p:txBody>
      </p:sp>
      <p:sp>
        <p:nvSpPr>
          <p:cNvPr id="77" name="Retângulo 76"/>
          <p:cNvSpPr/>
          <p:nvPr/>
        </p:nvSpPr>
        <p:spPr>
          <a:xfrm>
            <a:off x="323850" y="5157788"/>
            <a:ext cx="1008063" cy="431800"/>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Notifica</a:t>
            </a:r>
            <a:r>
              <a:rPr lang="en-US" sz="1050" dirty="0">
                <a:solidFill>
                  <a:prstClr val="black"/>
                </a:solidFill>
              </a:rPr>
              <a:t> </a:t>
            </a:r>
            <a:r>
              <a:rPr lang="en-US" sz="1050" dirty="0" err="1">
                <a:solidFill>
                  <a:prstClr val="black"/>
                </a:solidFill>
              </a:rPr>
              <a:t>sobre</a:t>
            </a:r>
            <a:r>
              <a:rPr lang="en-US" sz="1050" dirty="0">
                <a:solidFill>
                  <a:prstClr val="black"/>
                </a:solidFill>
              </a:rPr>
              <a:t> </a:t>
            </a:r>
            <a:r>
              <a:rPr lang="en-US" sz="1050" dirty="0" err="1">
                <a:solidFill>
                  <a:prstClr val="black"/>
                </a:solidFill>
              </a:rPr>
              <a:t>Providências</a:t>
            </a:r>
            <a:endParaRPr lang="en-US" sz="1050" dirty="0">
              <a:solidFill>
                <a:prstClr val="black"/>
              </a:solidFill>
            </a:endParaRPr>
          </a:p>
        </p:txBody>
      </p:sp>
      <p:cxnSp>
        <p:nvCxnSpPr>
          <p:cNvPr id="46155" name="Conector angulado 46154"/>
          <p:cNvCxnSpPr>
            <a:stCxn id="76" idx="1"/>
            <a:endCxn id="77" idx="3"/>
          </p:cNvCxnSpPr>
          <p:nvPr/>
        </p:nvCxnSpPr>
        <p:spPr>
          <a:xfrm rot="10800000" flipV="1">
            <a:off x="1331913" y="4149725"/>
            <a:ext cx="4051300" cy="122396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80" name="Retângulo 79"/>
          <p:cNvSpPr/>
          <p:nvPr/>
        </p:nvSpPr>
        <p:spPr>
          <a:xfrm>
            <a:off x="7812360" y="2997200"/>
            <a:ext cx="1152253" cy="863600"/>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a:solidFill>
                  <a:prstClr val="black"/>
                </a:solidFill>
              </a:rPr>
              <a:t>Sana as </a:t>
            </a:r>
            <a:r>
              <a:rPr lang="en-US" sz="1050" dirty="0" err="1">
                <a:solidFill>
                  <a:prstClr val="black"/>
                </a:solidFill>
              </a:rPr>
              <a:t>Irregularidades</a:t>
            </a:r>
            <a:endParaRPr lang="en-US" sz="1050" dirty="0">
              <a:solidFill>
                <a:prstClr val="black"/>
              </a:solidFill>
            </a:endParaRPr>
          </a:p>
        </p:txBody>
      </p:sp>
      <p:cxnSp>
        <p:nvCxnSpPr>
          <p:cNvPr id="46157" name="Conector angulado 46156"/>
          <p:cNvCxnSpPr>
            <a:stCxn id="77" idx="2"/>
            <a:endCxn id="80" idx="2"/>
          </p:cNvCxnSpPr>
          <p:nvPr/>
        </p:nvCxnSpPr>
        <p:spPr>
          <a:xfrm rot="5400000" flipH="1" flipV="1">
            <a:off x="3743790" y="944891"/>
            <a:ext cx="1728788" cy="7560605"/>
          </a:xfrm>
          <a:prstGeom prst="bentConnector3">
            <a:avLst>
              <a:gd name="adj1" fmla="val -132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160" name="Conector angulado 46159"/>
          <p:cNvCxnSpPr>
            <a:stCxn id="72" idx="2"/>
            <a:endCxn id="76" idx="0"/>
          </p:cNvCxnSpPr>
          <p:nvPr/>
        </p:nvCxnSpPr>
        <p:spPr>
          <a:xfrm rot="5400000">
            <a:off x="5576094" y="3605213"/>
            <a:ext cx="639762" cy="17462"/>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92" name="Retângulo 91"/>
          <p:cNvSpPr/>
          <p:nvPr/>
        </p:nvSpPr>
        <p:spPr>
          <a:xfrm>
            <a:off x="323850" y="4005263"/>
            <a:ext cx="1008063" cy="576262"/>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Autoriza</a:t>
            </a:r>
            <a:r>
              <a:rPr lang="en-US" sz="1050" dirty="0">
                <a:solidFill>
                  <a:prstClr val="black"/>
                </a:solidFill>
              </a:rPr>
              <a:t> </a:t>
            </a:r>
            <a:r>
              <a:rPr lang="en-US" sz="1050" dirty="0" err="1">
                <a:solidFill>
                  <a:prstClr val="black"/>
                </a:solidFill>
              </a:rPr>
              <a:t>Liberação</a:t>
            </a:r>
            <a:r>
              <a:rPr lang="en-US" sz="1050" dirty="0">
                <a:solidFill>
                  <a:prstClr val="black"/>
                </a:solidFill>
              </a:rPr>
              <a:t> dos </a:t>
            </a:r>
            <a:r>
              <a:rPr lang="en-US" sz="1050" dirty="0" err="1">
                <a:solidFill>
                  <a:prstClr val="black"/>
                </a:solidFill>
              </a:rPr>
              <a:t>Recursos</a:t>
            </a:r>
            <a:endParaRPr lang="en-US" sz="1050" dirty="0">
              <a:solidFill>
                <a:prstClr val="black"/>
              </a:solidFill>
            </a:endParaRPr>
          </a:p>
        </p:txBody>
      </p:sp>
      <p:cxnSp>
        <p:nvCxnSpPr>
          <p:cNvPr id="46170" name="Conector angulado 46169"/>
          <p:cNvCxnSpPr>
            <a:stCxn id="72" idx="1"/>
            <a:endCxn id="92" idx="3"/>
          </p:cNvCxnSpPr>
          <p:nvPr/>
        </p:nvCxnSpPr>
        <p:spPr>
          <a:xfrm rot="10800000" flipV="1">
            <a:off x="1331914" y="2853928"/>
            <a:ext cx="3960811" cy="1439465"/>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101" name="CaixaDeTexto 100"/>
          <p:cNvSpPr txBox="1"/>
          <p:nvPr/>
        </p:nvSpPr>
        <p:spPr>
          <a:xfrm>
            <a:off x="5508625" y="3246438"/>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Não</a:t>
            </a:r>
            <a:endParaRPr lang="pt-BR" sz="1050" dirty="0">
              <a:solidFill>
                <a:prstClr val="black"/>
              </a:solidFill>
            </a:endParaRPr>
          </a:p>
        </p:txBody>
      </p:sp>
      <p:sp>
        <p:nvSpPr>
          <p:cNvPr id="102" name="CaixaDeTexto 101"/>
          <p:cNvSpPr txBox="1"/>
          <p:nvPr/>
        </p:nvSpPr>
        <p:spPr>
          <a:xfrm>
            <a:off x="4859338" y="2781300"/>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Sim</a:t>
            </a:r>
            <a:endParaRPr lang="pt-BR" sz="1050" dirty="0">
              <a:solidFill>
                <a:prstClr val="black"/>
              </a:solidFill>
            </a:endParaRPr>
          </a:p>
        </p:txBody>
      </p:sp>
      <p:cxnSp>
        <p:nvCxnSpPr>
          <p:cNvPr id="50180" name="Conector angulado 50179"/>
          <p:cNvCxnSpPr>
            <a:stCxn id="80" idx="1"/>
            <a:endCxn id="112" idx="3"/>
          </p:cNvCxnSpPr>
          <p:nvPr/>
        </p:nvCxnSpPr>
        <p:spPr>
          <a:xfrm rot="10800000" flipV="1">
            <a:off x="6659564" y="3429000"/>
            <a:ext cx="1152797" cy="160258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12" name="Fluxograma: Decisão 111"/>
          <p:cNvSpPr/>
          <p:nvPr/>
        </p:nvSpPr>
        <p:spPr>
          <a:xfrm>
            <a:off x="5364163" y="4616450"/>
            <a:ext cx="1295400" cy="830263"/>
          </a:xfrm>
          <a:prstGeom prst="flowChartDecision">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800" dirty="0" err="1">
                <a:solidFill>
                  <a:prstClr val="black"/>
                </a:solidFill>
              </a:rPr>
              <a:t>Execução</a:t>
            </a:r>
            <a:r>
              <a:rPr lang="en-US" sz="800" dirty="0">
                <a:solidFill>
                  <a:prstClr val="black"/>
                </a:solidFill>
              </a:rPr>
              <a:t> OK?</a:t>
            </a:r>
          </a:p>
        </p:txBody>
      </p:sp>
      <p:sp>
        <p:nvSpPr>
          <p:cNvPr id="117" name="Retângulo 116"/>
          <p:cNvSpPr/>
          <p:nvPr/>
        </p:nvSpPr>
        <p:spPr>
          <a:xfrm>
            <a:off x="5435600" y="6021388"/>
            <a:ext cx="1008063" cy="647700"/>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Retoma</a:t>
            </a:r>
            <a:r>
              <a:rPr lang="en-US" sz="1050" dirty="0">
                <a:solidFill>
                  <a:prstClr val="black"/>
                </a:solidFill>
              </a:rPr>
              <a:t> </a:t>
            </a:r>
            <a:r>
              <a:rPr lang="en-US" sz="1050" dirty="0" err="1">
                <a:solidFill>
                  <a:prstClr val="black"/>
                </a:solidFill>
              </a:rPr>
              <a:t>os</a:t>
            </a:r>
            <a:r>
              <a:rPr lang="en-US" sz="1050" dirty="0">
                <a:solidFill>
                  <a:prstClr val="black"/>
                </a:solidFill>
              </a:rPr>
              <a:t> bens</a:t>
            </a:r>
          </a:p>
          <a:p>
            <a:pPr algn="ctr" eaLnBrk="1" hangingPunct="1">
              <a:buClr>
                <a:srgbClr val="000000"/>
              </a:buClr>
              <a:buSzPct val="100000"/>
              <a:buFont typeface="Arial" charset="0"/>
              <a:buNone/>
              <a:defRPr/>
            </a:pPr>
            <a:r>
              <a:rPr lang="en-US" sz="1050" dirty="0">
                <a:solidFill>
                  <a:prstClr val="black"/>
                </a:solidFill>
              </a:rPr>
              <a:t>Assume a </a:t>
            </a:r>
            <a:r>
              <a:rPr lang="en-US" sz="1050" dirty="0" err="1">
                <a:solidFill>
                  <a:prstClr val="black"/>
                </a:solidFill>
              </a:rPr>
              <a:t>Execução</a:t>
            </a:r>
            <a:endParaRPr lang="en-US" sz="1050" dirty="0">
              <a:solidFill>
                <a:prstClr val="black"/>
              </a:solidFill>
            </a:endParaRPr>
          </a:p>
        </p:txBody>
      </p:sp>
      <p:cxnSp>
        <p:nvCxnSpPr>
          <p:cNvPr id="50197" name="Conector angulado 50196"/>
          <p:cNvCxnSpPr>
            <a:stCxn id="112" idx="2"/>
            <a:endCxn id="117" idx="0"/>
          </p:cNvCxnSpPr>
          <p:nvPr/>
        </p:nvCxnSpPr>
        <p:spPr>
          <a:xfrm rot="5400000">
            <a:off x="5688411" y="5697935"/>
            <a:ext cx="574675" cy="72231"/>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124" name="CaixaDeTexto 123"/>
          <p:cNvSpPr txBox="1"/>
          <p:nvPr/>
        </p:nvSpPr>
        <p:spPr>
          <a:xfrm>
            <a:off x="5508625" y="5407025"/>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Não</a:t>
            </a:r>
            <a:endParaRPr lang="pt-BR" sz="1050" dirty="0">
              <a:solidFill>
                <a:prstClr val="black"/>
              </a:solidFill>
            </a:endParaRPr>
          </a:p>
        </p:txBody>
      </p:sp>
      <p:sp>
        <p:nvSpPr>
          <p:cNvPr id="125" name="CaixaDeTexto 124"/>
          <p:cNvSpPr txBox="1"/>
          <p:nvPr/>
        </p:nvSpPr>
        <p:spPr>
          <a:xfrm>
            <a:off x="5076825" y="5119688"/>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Sim</a:t>
            </a:r>
            <a:endParaRPr lang="pt-BR" sz="1050" dirty="0">
              <a:solidFill>
                <a:prstClr val="black"/>
              </a:solidFill>
            </a:endParaRPr>
          </a:p>
        </p:txBody>
      </p:sp>
      <p:cxnSp>
        <p:nvCxnSpPr>
          <p:cNvPr id="50199" name="Conector angulado 50198"/>
          <p:cNvCxnSpPr>
            <a:stCxn id="112" idx="1"/>
            <a:endCxn id="92" idx="2"/>
          </p:cNvCxnSpPr>
          <p:nvPr/>
        </p:nvCxnSpPr>
        <p:spPr>
          <a:xfrm rot="10800000">
            <a:off x="827883" y="4581526"/>
            <a:ext cx="4536281" cy="450057"/>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sp>
        <p:nvSpPr>
          <p:cNvPr id="128" name="Retângulo 127"/>
          <p:cNvSpPr/>
          <p:nvPr/>
        </p:nvSpPr>
        <p:spPr>
          <a:xfrm>
            <a:off x="2736850" y="5876924"/>
            <a:ext cx="1258888" cy="792163"/>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eaLnBrk="1" hangingPunct="1">
              <a:buClr>
                <a:srgbClr val="000000"/>
              </a:buClr>
              <a:buSzPct val="100000"/>
              <a:buFont typeface="Arial" charset="0"/>
              <a:buNone/>
              <a:defRPr/>
            </a:pPr>
            <a:r>
              <a:rPr lang="en-US" sz="1050" dirty="0" err="1">
                <a:solidFill>
                  <a:schemeClr val="bg1"/>
                </a:solidFill>
              </a:rPr>
              <a:t>Apuração</a:t>
            </a:r>
            <a:r>
              <a:rPr lang="en-US" sz="1050" dirty="0">
                <a:solidFill>
                  <a:schemeClr val="bg1"/>
                </a:solidFill>
              </a:rPr>
              <a:t> das </a:t>
            </a:r>
            <a:r>
              <a:rPr lang="en-US" sz="1050" dirty="0" err="1">
                <a:solidFill>
                  <a:schemeClr val="bg1"/>
                </a:solidFill>
              </a:rPr>
              <a:t>Responsabilidades</a:t>
            </a:r>
            <a:endParaRPr lang="en-US" sz="1050" dirty="0">
              <a:solidFill>
                <a:schemeClr val="bg1"/>
              </a:solidFill>
            </a:endParaRPr>
          </a:p>
        </p:txBody>
      </p:sp>
      <p:cxnSp>
        <p:nvCxnSpPr>
          <p:cNvPr id="50201" name="Conector angulado 50200"/>
          <p:cNvCxnSpPr>
            <a:stCxn id="117" idx="1"/>
            <a:endCxn id="128" idx="3"/>
          </p:cNvCxnSpPr>
          <p:nvPr/>
        </p:nvCxnSpPr>
        <p:spPr>
          <a:xfrm rot="10800000">
            <a:off x="3995738" y="6273006"/>
            <a:ext cx="1439862" cy="7223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31" name="Retângulo 130"/>
          <p:cNvSpPr/>
          <p:nvPr/>
        </p:nvSpPr>
        <p:spPr>
          <a:xfrm>
            <a:off x="4140200" y="4292600"/>
            <a:ext cx="1008063" cy="64770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eaLnBrk="1" hangingPunct="1">
              <a:buClr>
                <a:srgbClr val="000000"/>
              </a:buClr>
              <a:buSzPct val="100000"/>
              <a:buFont typeface="Arial" charset="0"/>
              <a:buNone/>
              <a:defRPr/>
            </a:pPr>
            <a:r>
              <a:rPr lang="en-US" sz="1050" dirty="0" err="1">
                <a:solidFill>
                  <a:schemeClr val="bg1"/>
                </a:solidFill>
              </a:rPr>
              <a:t>Libera</a:t>
            </a:r>
            <a:r>
              <a:rPr lang="en-US" sz="1050" dirty="0">
                <a:solidFill>
                  <a:schemeClr val="bg1"/>
                </a:solidFill>
              </a:rPr>
              <a:t> </a:t>
            </a:r>
            <a:r>
              <a:rPr lang="en-US" sz="1050" dirty="0" err="1">
                <a:solidFill>
                  <a:schemeClr val="bg1"/>
                </a:solidFill>
              </a:rPr>
              <a:t>Parcela</a:t>
            </a:r>
            <a:r>
              <a:rPr lang="en-US" sz="1050" dirty="0">
                <a:solidFill>
                  <a:schemeClr val="bg1"/>
                </a:solidFill>
              </a:rPr>
              <a:t> </a:t>
            </a:r>
            <a:r>
              <a:rPr lang="en-US" sz="1050" dirty="0" err="1">
                <a:solidFill>
                  <a:schemeClr val="bg1"/>
                </a:solidFill>
              </a:rPr>
              <a:t>Financeira</a:t>
            </a:r>
            <a:endParaRPr lang="en-US" sz="1050" dirty="0">
              <a:solidFill>
                <a:schemeClr val="bg1"/>
              </a:solidFill>
            </a:endParaRPr>
          </a:p>
        </p:txBody>
      </p:sp>
      <p:cxnSp>
        <p:nvCxnSpPr>
          <p:cNvPr id="50203" name="Conector angulado 50202"/>
          <p:cNvCxnSpPr>
            <a:stCxn id="92" idx="0"/>
            <a:endCxn id="131" idx="0"/>
          </p:cNvCxnSpPr>
          <p:nvPr/>
        </p:nvCxnSpPr>
        <p:spPr>
          <a:xfrm rot="16200000" flipH="1">
            <a:off x="2593181" y="2240757"/>
            <a:ext cx="287337" cy="3816350"/>
          </a:xfrm>
          <a:prstGeom prst="bentConnector3">
            <a:avLst>
              <a:gd name="adj1" fmla="val -7942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2392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188640"/>
            <a:ext cx="8229600" cy="1561084"/>
          </a:xfrm>
          <a:prstGeom prst="rect">
            <a:avLst/>
          </a:prstGeom>
          <a:noFill/>
        </p:spPr>
        <p:txBody>
          <a:bodyPr lIns="82945" tIns="41473" rIns="82945" bIns="41473">
            <a:spAutoFit/>
          </a:bodyPr>
          <a:lstStyle/>
          <a:p>
            <a:pPr algn="ctr">
              <a:defRPr/>
            </a:pPr>
            <a:r>
              <a:rPr lang="pt-BR" sz="3200" b="1" dirty="0">
                <a:ln w="12700">
                  <a:noFill/>
                  <a:prstDash val="solid"/>
                </a:ln>
                <a:solidFill>
                  <a:schemeClr val="accent2">
                    <a:lumMod val="75000"/>
                  </a:schemeClr>
                </a:solidFill>
                <a:effectLst>
                  <a:outerShdw blurRad="41275" dist="20320" dir="1800000" algn="tl" rotWithShape="0">
                    <a:srgbClr val="000000">
                      <a:alpha val="40000"/>
                    </a:srgbClr>
                  </a:outerShdw>
                </a:effectLst>
              </a:rPr>
              <a:t>Prestação de </a:t>
            </a:r>
            <a:r>
              <a:rPr lang="pt-BR" sz="32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Contas</a:t>
            </a:r>
            <a:br>
              <a:rPr lang="pt-BR" sz="32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br>
            <a:r>
              <a:rPr lang="pt-BR" sz="3200" dirty="0">
                <a:ln w="12700">
                  <a:noFill/>
                  <a:prstDash val="solid"/>
                </a:ln>
                <a:solidFill>
                  <a:schemeClr val="accent2">
                    <a:lumMod val="75000"/>
                  </a:schemeClr>
                </a:solidFill>
                <a:effectLst>
                  <a:outerShdw blurRad="41275" dist="20320" dir="1800000" algn="tl" rotWithShape="0">
                    <a:srgbClr val="000000">
                      <a:alpha val="40000"/>
                    </a:srgbClr>
                  </a:outerShdw>
                </a:effectLst>
              </a:rPr>
              <a:t/>
            </a:r>
            <a:br>
              <a:rPr lang="pt-BR" sz="3200" dirty="0">
                <a:ln w="12700">
                  <a:noFill/>
                  <a:prstDash val="solid"/>
                </a:ln>
                <a:solidFill>
                  <a:schemeClr val="accent2">
                    <a:lumMod val="75000"/>
                  </a:schemeClr>
                </a:solidFill>
                <a:effectLst>
                  <a:outerShdw blurRad="41275" dist="20320" dir="1800000" algn="tl" rotWithShape="0">
                    <a:srgbClr val="000000">
                      <a:alpha val="40000"/>
                    </a:srgbClr>
                  </a:outerShdw>
                </a:effectLst>
              </a:rPr>
            </a:br>
            <a:r>
              <a:rPr lang="pt-BR" sz="3200"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								</a:t>
            </a:r>
            <a:r>
              <a:rPr lang="pt-BR" sz="1800"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Art. 69</a:t>
            </a:r>
            <a:endParaRPr lang="pt-BR" sz="1800" b="1" dirty="0">
              <a:ln w="12700">
                <a:noFill/>
                <a:prstDash val="solid"/>
              </a:ln>
              <a:solidFill>
                <a:schemeClr val="accent2">
                  <a:lumMod val="75000"/>
                </a:schemeClr>
              </a:solidFill>
              <a:effectLst>
                <a:outerShdw blurRad="41275" dist="20320" dir="1800000" algn="tl" rotWithShape="0">
                  <a:srgbClr val="000000">
                    <a:alpha val="40000"/>
                  </a:srgbClr>
                </a:outerShdw>
              </a:effectLst>
            </a:endParaRPr>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410673546"/>
              </p:ext>
            </p:extLst>
          </p:nvPr>
        </p:nvGraphicFramePr>
        <p:xfrm>
          <a:off x="467544" y="836712"/>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29072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188640"/>
            <a:ext cx="8229600" cy="576199"/>
          </a:xfrm>
          <a:prstGeom prst="rect">
            <a:avLst/>
          </a:prstGeom>
          <a:noFill/>
        </p:spPr>
        <p:txBody>
          <a:bodyPr lIns="82945" tIns="41473" rIns="82945" bIns="41473">
            <a:spAutoFit/>
          </a:bodyPr>
          <a:lstStyle/>
          <a:p>
            <a:pPr algn="ctr">
              <a:defRPr/>
            </a:pPr>
            <a:r>
              <a:rPr lang="pt-BR" sz="3200" b="1" dirty="0">
                <a:ln w="12700">
                  <a:noFill/>
                  <a:prstDash val="solid"/>
                </a:ln>
                <a:solidFill>
                  <a:schemeClr val="accent2">
                    <a:lumMod val="75000"/>
                  </a:schemeClr>
                </a:solidFill>
                <a:effectLst>
                  <a:outerShdw blurRad="41275" dist="20320" dir="1800000" algn="tl" rotWithShape="0">
                    <a:srgbClr val="000000">
                      <a:alpha val="40000"/>
                    </a:srgbClr>
                  </a:outerShdw>
                </a:effectLst>
              </a:rPr>
              <a:t>Prestação de </a:t>
            </a:r>
            <a:r>
              <a:rPr lang="pt-BR" sz="32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Contas</a:t>
            </a:r>
            <a:endParaRPr lang="pt-BR" sz="1800" b="1" dirty="0">
              <a:ln w="12700">
                <a:noFill/>
                <a:prstDash val="solid"/>
              </a:ln>
              <a:solidFill>
                <a:schemeClr val="accent2">
                  <a:lumMod val="75000"/>
                </a:schemeClr>
              </a:solidFill>
              <a:effectLst>
                <a:outerShdw blurRad="41275" dist="20320" dir="1800000" algn="tl" rotWithShape="0">
                  <a:srgbClr val="000000">
                    <a:alpha val="40000"/>
                  </a:srgbClr>
                </a:outerShdw>
              </a:effectLst>
            </a:endParaRPr>
          </a:p>
        </p:txBody>
      </p:sp>
      <p:sp>
        <p:nvSpPr>
          <p:cNvPr id="3" name="CaixaDeTexto 2"/>
          <p:cNvSpPr txBox="1"/>
          <p:nvPr/>
        </p:nvSpPr>
        <p:spPr>
          <a:xfrm>
            <a:off x="179512" y="836712"/>
            <a:ext cx="8784976" cy="6217087"/>
          </a:xfrm>
          <a:prstGeom prst="rect">
            <a:avLst/>
          </a:prstGeom>
          <a:noFill/>
        </p:spPr>
        <p:txBody>
          <a:bodyPr wrap="square" rtlCol="0">
            <a:spAutoFit/>
          </a:bodyPr>
          <a:lstStyle/>
          <a:p>
            <a:endParaRPr lang="pt-BR" dirty="0" smtClean="0"/>
          </a:p>
          <a:p>
            <a:pPr algn="just"/>
            <a:r>
              <a:rPr lang="pt-BR" dirty="0"/>
              <a:t>Art. 64. A prestação de contas apresentada pela organização da sociedade civil deverá </a:t>
            </a:r>
            <a:r>
              <a:rPr lang="pt-BR" b="1" dirty="0"/>
              <a:t>conter elementos que permitam ao gestor da parceria avaliar o andamento ou concluir que o seu objeto foi executado conforme pactuado</a:t>
            </a:r>
            <a:r>
              <a:rPr lang="pt-BR" dirty="0"/>
              <a:t>, com a descrição pormenorizada das atividades realizadas e a comprovação do alcance das metas e dos resultados esperados, até o período de que trata a prestação de contas.</a:t>
            </a:r>
          </a:p>
          <a:p>
            <a:pPr algn="just"/>
            <a:endParaRPr lang="pt-BR" sz="500" dirty="0"/>
          </a:p>
          <a:p>
            <a:pPr algn="just"/>
            <a:r>
              <a:rPr lang="pt-BR" dirty="0"/>
              <a:t>§ 1o  Serão glosados valores relacionados a metas e resultados descumpridos sem justificativa suficiente.    </a:t>
            </a:r>
            <a:endParaRPr lang="pt-BR" dirty="0" smtClean="0"/>
          </a:p>
          <a:p>
            <a:pPr algn="just"/>
            <a:endParaRPr lang="pt-BR" sz="500" dirty="0"/>
          </a:p>
          <a:p>
            <a:pPr algn="just"/>
            <a:r>
              <a:rPr lang="pt-BR" dirty="0"/>
              <a:t>§ 2o Os dados financeiros serão analisados com o intuito de estabelecer o nexo de causalidade entre a receita e a despesa realizada, a sua conformidade e o cumprimento das normas pertinentes.</a:t>
            </a:r>
          </a:p>
          <a:p>
            <a:pPr algn="just"/>
            <a:endParaRPr lang="pt-BR" sz="500" dirty="0"/>
          </a:p>
          <a:p>
            <a:pPr algn="just"/>
            <a:r>
              <a:rPr lang="pt-BR" dirty="0"/>
              <a:t>§ 3o A análise da prestação de contas deverá considerar a verdade real e os resultados alcançados.</a:t>
            </a:r>
          </a:p>
          <a:p>
            <a:pPr algn="just"/>
            <a:endParaRPr lang="pt-BR" sz="500" dirty="0"/>
          </a:p>
          <a:p>
            <a:pPr algn="just"/>
            <a:r>
              <a:rPr lang="pt-BR" dirty="0"/>
              <a:t>§ 4o A prestação de contas da parceria observará regras específicas de acordo com o montante de recursos públicos envolvidos, nos termos das disposições e procedimentos estabelecidos conforme previsto no plano de trabalho e no termo de colaboração ou de fomento</a:t>
            </a:r>
            <a:r>
              <a:rPr lang="pt-BR" dirty="0" smtClean="0"/>
              <a:t>.</a:t>
            </a:r>
          </a:p>
          <a:p>
            <a:endParaRPr lang="pt-BR" dirty="0" smtClean="0"/>
          </a:p>
          <a:p>
            <a:r>
              <a:rPr lang="pt-BR" dirty="0" smtClean="0"/>
              <a:t>Regras da IN TC 14/2012 - Art. 30 a 38;</a:t>
            </a:r>
          </a:p>
          <a:p>
            <a:endParaRPr lang="pt-BR" dirty="0" smtClean="0"/>
          </a:p>
          <a:p>
            <a:endParaRPr lang="pt-BR" dirty="0"/>
          </a:p>
        </p:txBody>
      </p:sp>
    </p:spTree>
    <p:extLst>
      <p:ext uri="{BB962C8B-B14F-4D97-AF65-F5344CB8AC3E}">
        <p14:creationId xmlns:p14="http://schemas.microsoft.com/office/powerpoint/2010/main" val="42027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95536" y="116632"/>
            <a:ext cx="8229600" cy="576199"/>
          </a:xfrm>
          <a:prstGeom prst="rect">
            <a:avLst/>
          </a:prstGeom>
          <a:noFill/>
        </p:spPr>
        <p:txBody>
          <a:bodyPr lIns="82945" tIns="41473" rIns="82945" bIns="41473">
            <a:spAutoFit/>
          </a:bodyPr>
          <a:lstStyle/>
          <a:p>
            <a:pPr algn="ctr">
              <a:defRPr/>
            </a:pPr>
            <a:r>
              <a:rPr lang="pt-BR" sz="32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Análise da Prestação </a:t>
            </a:r>
            <a:r>
              <a:rPr lang="pt-BR" sz="3200" b="1" dirty="0">
                <a:ln w="12700">
                  <a:noFill/>
                  <a:prstDash val="solid"/>
                </a:ln>
                <a:solidFill>
                  <a:schemeClr val="accent2">
                    <a:lumMod val="75000"/>
                  </a:schemeClr>
                </a:solidFill>
                <a:effectLst>
                  <a:outerShdw blurRad="41275" dist="20320" dir="1800000" algn="tl" rotWithShape="0">
                    <a:srgbClr val="000000">
                      <a:alpha val="40000"/>
                    </a:srgbClr>
                  </a:outerShdw>
                </a:effectLst>
              </a:rPr>
              <a:t>de Contas</a:t>
            </a:r>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845828917"/>
              </p:ext>
            </p:extLst>
          </p:nvPr>
        </p:nvGraphicFramePr>
        <p:xfrm>
          <a:off x="467544" y="764704"/>
          <a:ext cx="799288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ixaDeTexto 1"/>
          <p:cNvSpPr txBox="1"/>
          <p:nvPr/>
        </p:nvSpPr>
        <p:spPr>
          <a:xfrm>
            <a:off x="611560" y="5229200"/>
            <a:ext cx="7488832" cy="110799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pt-BR" sz="2400" dirty="0" smtClean="0"/>
              <a:t>Parecer técnico conclusivo de análise da prestação de contas da parceria</a:t>
            </a:r>
          </a:p>
          <a:p>
            <a:pPr algn="r"/>
            <a:r>
              <a:rPr lang="pt-BR" dirty="0" smtClean="0"/>
              <a:t> </a:t>
            </a:r>
            <a:r>
              <a:rPr lang="pt-BR" sz="1200" dirty="0" smtClean="0"/>
              <a:t>Art. 67</a:t>
            </a:r>
            <a:endParaRPr lang="pt-BR" sz="1200" dirty="0"/>
          </a:p>
        </p:txBody>
      </p:sp>
    </p:spTree>
    <p:extLst>
      <p:ext uri="{BB962C8B-B14F-4D97-AF65-F5344CB8AC3E}">
        <p14:creationId xmlns:p14="http://schemas.microsoft.com/office/powerpoint/2010/main" val="1725104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340768"/>
            <a:ext cx="8229600" cy="432048"/>
          </a:xfrm>
        </p:spPr>
        <p:txBody>
          <a:bodyPr>
            <a:noAutofit/>
          </a:bodyPr>
          <a:lstStyle/>
          <a:p>
            <a:pPr marL="0" indent="0">
              <a:lnSpc>
                <a:spcPct val="115000"/>
              </a:lnSpc>
              <a:spcAft>
                <a:spcPts val="500"/>
              </a:spcAft>
              <a:buNone/>
            </a:pPr>
            <a:r>
              <a:rPr lang="pt-BR" sz="2200" dirty="0">
                <a:solidFill>
                  <a:srgbClr val="000000"/>
                </a:solidFill>
                <a:latin typeface="Times New Roman"/>
                <a:ea typeface="Times New Roman"/>
                <a:cs typeface="Times New Roman"/>
              </a:rPr>
              <a:t>Art. 72. As prestações de contas serão avaliadas:</a:t>
            </a:r>
          </a:p>
        </p:txBody>
      </p:sp>
      <p:sp>
        <p:nvSpPr>
          <p:cNvPr id="7" name="Título 1"/>
          <p:cNvSpPr>
            <a:spLocks noGrp="1"/>
          </p:cNvSpPr>
          <p:nvPr>
            <p:ph type="title"/>
          </p:nvPr>
        </p:nvSpPr>
        <p:spPr>
          <a:xfrm>
            <a:off x="395536" y="188640"/>
            <a:ext cx="8229600" cy="936104"/>
          </a:xfrm>
        </p:spPr>
        <p:txBody>
          <a:bodyPr/>
          <a:lstStyle/>
          <a:p>
            <a:r>
              <a:rPr lang="pt-BR" sz="3200" dirty="0">
                <a:solidFill>
                  <a:schemeClr val="accent1"/>
                </a:solidFill>
              </a:rPr>
              <a:t>Manifestação conclusiva PC</a:t>
            </a:r>
          </a:p>
        </p:txBody>
      </p:sp>
      <p:graphicFrame>
        <p:nvGraphicFramePr>
          <p:cNvPr id="2" name="Diagrama 1"/>
          <p:cNvGraphicFramePr/>
          <p:nvPr>
            <p:extLst>
              <p:ext uri="{D42A27DB-BD31-4B8C-83A1-F6EECF244321}">
                <p14:modId xmlns:p14="http://schemas.microsoft.com/office/powerpoint/2010/main" val="360198313"/>
              </p:ext>
            </p:extLst>
          </p:nvPr>
        </p:nvGraphicFramePr>
        <p:xfrm>
          <a:off x="72008" y="2060848"/>
          <a:ext cx="896448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873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Posição Contextual da Lei </a:t>
            </a:r>
            <a:r>
              <a:rPr lang="pt-BR" dirty="0" smtClean="0"/>
              <a:t>13.019</a:t>
            </a:r>
            <a:endParaRPr lang="pt-BR" dirty="0"/>
          </a:p>
        </p:txBody>
      </p:sp>
      <p:graphicFrame>
        <p:nvGraphicFramePr>
          <p:cNvPr id="4" name="Diagrama 3"/>
          <p:cNvGraphicFramePr/>
          <p:nvPr>
            <p:extLst>
              <p:ext uri="{D42A27DB-BD31-4B8C-83A1-F6EECF244321}">
                <p14:modId xmlns:p14="http://schemas.microsoft.com/office/powerpoint/2010/main" val="3336487725"/>
              </p:ext>
            </p:extLst>
          </p:nvPr>
        </p:nvGraphicFramePr>
        <p:xfrm>
          <a:off x="107504" y="1340768"/>
          <a:ext cx="8928992" cy="5112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85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029694261"/>
              </p:ext>
            </p:extLst>
          </p:nvPr>
        </p:nvGraphicFramePr>
        <p:xfrm>
          <a:off x="35496" y="1772816"/>
          <a:ext cx="532859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ext uri="{D42A27DB-BD31-4B8C-83A1-F6EECF244321}">
                <p14:modId xmlns:p14="http://schemas.microsoft.com/office/powerpoint/2010/main" val="1741745268"/>
              </p:ext>
            </p:extLst>
          </p:nvPr>
        </p:nvGraphicFramePr>
        <p:xfrm>
          <a:off x="5724128" y="1484784"/>
          <a:ext cx="2880320" cy="49685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tângulo 1"/>
          <p:cNvSpPr/>
          <p:nvPr/>
        </p:nvSpPr>
        <p:spPr>
          <a:xfrm>
            <a:off x="1547664" y="404663"/>
            <a:ext cx="5544616" cy="892552"/>
          </a:xfrm>
          <a:prstGeom prst="rect">
            <a:avLst/>
          </a:prstGeom>
        </p:spPr>
        <p:txBody>
          <a:bodyPr wrap="square">
            <a:spAutoFit/>
          </a:bodyPr>
          <a:lstStyle/>
          <a:p>
            <a:r>
              <a:rPr lang="pt-BR" sz="2600" b="1" dirty="0">
                <a:solidFill>
                  <a:schemeClr val="tx2">
                    <a:lumMod val="50000"/>
                  </a:schemeClr>
                </a:solidFill>
              </a:rPr>
              <a:t>SANÇÕES </a:t>
            </a:r>
            <a:r>
              <a:rPr lang="pt-BR" sz="2600" b="1" dirty="0" smtClean="0">
                <a:solidFill>
                  <a:schemeClr val="tx2">
                    <a:lumMod val="50000"/>
                  </a:schemeClr>
                </a:solidFill>
              </a:rPr>
              <a:t>ADMINISTRATIVAS </a:t>
            </a:r>
          </a:p>
          <a:p>
            <a:r>
              <a:rPr lang="pt-BR" sz="2600" b="1" dirty="0">
                <a:solidFill>
                  <a:schemeClr val="tx2">
                    <a:lumMod val="50000"/>
                  </a:schemeClr>
                </a:solidFill>
              </a:rPr>
              <a:t>	</a:t>
            </a:r>
            <a:r>
              <a:rPr lang="pt-BR" sz="2600" b="1" dirty="0" smtClean="0">
                <a:solidFill>
                  <a:schemeClr val="tx2">
                    <a:lumMod val="50000"/>
                  </a:schemeClr>
                </a:solidFill>
              </a:rPr>
              <a:t>				</a:t>
            </a:r>
            <a:r>
              <a:rPr lang="pt-BR" sz="1400" b="1" dirty="0" smtClean="0">
                <a:solidFill>
                  <a:schemeClr val="tx2">
                    <a:lumMod val="50000"/>
                  </a:schemeClr>
                </a:solidFill>
              </a:rPr>
              <a:t>Art</a:t>
            </a:r>
            <a:r>
              <a:rPr lang="pt-BR" sz="1400" b="1" dirty="0">
                <a:solidFill>
                  <a:schemeClr val="tx2">
                    <a:lumMod val="50000"/>
                  </a:schemeClr>
                </a:solidFill>
              </a:rPr>
              <a:t>. 73</a:t>
            </a:r>
          </a:p>
        </p:txBody>
      </p:sp>
    </p:spTree>
    <p:extLst>
      <p:ext uri="{BB962C8B-B14F-4D97-AF65-F5344CB8AC3E}">
        <p14:creationId xmlns:p14="http://schemas.microsoft.com/office/powerpoint/2010/main" val="118314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fazer?</a:t>
            </a:r>
            <a:endParaRPr lang="pt-BR" dirty="0"/>
          </a:p>
        </p:txBody>
      </p:sp>
      <p:sp>
        <p:nvSpPr>
          <p:cNvPr id="6" name="Retângulo 5"/>
          <p:cNvSpPr/>
          <p:nvPr/>
        </p:nvSpPr>
        <p:spPr>
          <a:xfrm>
            <a:off x="467544" y="1484784"/>
            <a:ext cx="8496944" cy="4708981"/>
          </a:xfrm>
          <a:prstGeom prst="rect">
            <a:avLst/>
          </a:prstGeom>
        </p:spPr>
        <p:txBody>
          <a:bodyPr wrap="square">
            <a:spAutoFit/>
          </a:bodyPr>
          <a:lstStyle/>
          <a:p>
            <a:r>
              <a:rPr lang="pt-BR" sz="2000" dirty="0"/>
              <a:t>Ações preparatórias para aplicabilidade da Lei 13.019/2014</a:t>
            </a:r>
          </a:p>
          <a:p>
            <a:pPr marL="342900" indent="-342900">
              <a:buAutoNum type="arabicPeriod"/>
            </a:pPr>
            <a:r>
              <a:rPr lang="pt-BR" sz="2000" dirty="0" smtClean="0"/>
              <a:t>Instalar </a:t>
            </a:r>
            <a:r>
              <a:rPr lang="pt-BR" sz="2000" dirty="0"/>
              <a:t>uma Comissão Permanente de </a:t>
            </a:r>
            <a:r>
              <a:rPr lang="pt-BR" sz="2000" dirty="0" smtClean="0"/>
              <a:t>Parcerias</a:t>
            </a:r>
          </a:p>
          <a:p>
            <a:r>
              <a:rPr lang="pt-BR" sz="2000" dirty="0" smtClean="0"/>
              <a:t>1.1. Diagnóstico</a:t>
            </a:r>
            <a:r>
              <a:rPr lang="pt-BR" sz="2000" dirty="0"/>
              <a:t>:</a:t>
            </a:r>
          </a:p>
          <a:p>
            <a:r>
              <a:rPr lang="pt-BR" sz="2000" dirty="0"/>
              <a:t>- convênios/contribuições;</a:t>
            </a:r>
          </a:p>
          <a:p>
            <a:r>
              <a:rPr lang="pt-BR" sz="2000" dirty="0"/>
              <a:t>- convênios/auxílios;</a:t>
            </a:r>
          </a:p>
          <a:p>
            <a:r>
              <a:rPr lang="pt-BR" sz="2000" dirty="0"/>
              <a:t>- convênios/subvenções sociais;</a:t>
            </a:r>
          </a:p>
          <a:p>
            <a:r>
              <a:rPr lang="pt-BR" sz="2000" dirty="0"/>
              <a:t>- convênios/outros </a:t>
            </a:r>
          </a:p>
          <a:p>
            <a:r>
              <a:rPr lang="pt-BR" sz="2000" dirty="0"/>
              <a:t>Verificar a situação de transição, ajuste ou cancelamento. Art. 83</a:t>
            </a:r>
          </a:p>
          <a:p>
            <a:endParaRPr lang="pt-BR" sz="2000" dirty="0" smtClean="0"/>
          </a:p>
          <a:p>
            <a:endParaRPr lang="pt-BR" sz="2000" dirty="0"/>
          </a:p>
          <a:p>
            <a:r>
              <a:rPr lang="pt-BR" sz="2000" dirty="0" smtClean="0"/>
              <a:t>1.2</a:t>
            </a:r>
            <a:r>
              <a:rPr lang="pt-BR" sz="2000" dirty="0"/>
              <a:t>. Prognóstico:</a:t>
            </a:r>
          </a:p>
          <a:p>
            <a:r>
              <a:rPr lang="pt-BR" sz="2000" dirty="0"/>
              <a:t>- examinar e indicar as situações de serviços típicos de governo com necessidade de indução à parceria:</a:t>
            </a:r>
          </a:p>
          <a:p>
            <a:r>
              <a:rPr lang="pt-BR" sz="2000" dirty="0"/>
              <a:t>(mapa de hipóteses de parcerias proativas);</a:t>
            </a:r>
          </a:p>
          <a:p>
            <a:r>
              <a:rPr lang="pt-BR" sz="2000" dirty="0"/>
              <a:t>(mapa de hipóteses de parcerias reativas);</a:t>
            </a:r>
          </a:p>
        </p:txBody>
      </p:sp>
    </p:spTree>
    <p:extLst>
      <p:ext uri="{BB962C8B-B14F-4D97-AF65-F5344CB8AC3E}">
        <p14:creationId xmlns:p14="http://schemas.microsoft.com/office/powerpoint/2010/main" val="18445562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fazer?</a:t>
            </a:r>
            <a:endParaRPr lang="pt-BR" dirty="0"/>
          </a:p>
        </p:txBody>
      </p:sp>
      <p:sp>
        <p:nvSpPr>
          <p:cNvPr id="3" name="Retângulo 2"/>
          <p:cNvSpPr/>
          <p:nvPr/>
        </p:nvSpPr>
        <p:spPr>
          <a:xfrm>
            <a:off x="323528" y="1720840"/>
            <a:ext cx="8568952" cy="3477875"/>
          </a:xfrm>
          <a:prstGeom prst="rect">
            <a:avLst/>
          </a:prstGeom>
        </p:spPr>
        <p:txBody>
          <a:bodyPr wrap="square">
            <a:spAutoFit/>
          </a:bodyPr>
          <a:lstStyle/>
          <a:p>
            <a:r>
              <a:rPr lang="pt-BR" sz="2000" dirty="0"/>
              <a:t>1.3. Revisar quadro de competências:</a:t>
            </a:r>
          </a:p>
          <a:p>
            <a:r>
              <a:rPr lang="pt-BR" sz="2000" dirty="0"/>
              <a:t>- legislação local existente, verificar compatibilização com os conselhos;</a:t>
            </a:r>
          </a:p>
          <a:p>
            <a:r>
              <a:rPr lang="pt-BR" sz="2000" dirty="0"/>
              <a:t>- Decreto de regulamentação.</a:t>
            </a:r>
          </a:p>
          <a:p>
            <a:endParaRPr lang="pt-BR" sz="2000" dirty="0" smtClean="0"/>
          </a:p>
          <a:p>
            <a:endParaRPr lang="pt-BR" sz="2000" dirty="0"/>
          </a:p>
          <a:p>
            <a:r>
              <a:rPr lang="pt-BR" sz="2000" dirty="0" smtClean="0"/>
              <a:t>1.4</a:t>
            </a:r>
            <a:r>
              <a:rPr lang="pt-BR" sz="2000" dirty="0"/>
              <a:t>. Definir plano de treinamento e capacitação:</a:t>
            </a:r>
          </a:p>
          <a:p>
            <a:r>
              <a:rPr lang="pt-BR" sz="2000" dirty="0"/>
              <a:t>- Secretários;</a:t>
            </a:r>
          </a:p>
          <a:p>
            <a:r>
              <a:rPr lang="pt-BR" sz="2000" dirty="0"/>
              <a:t>- Gestores da Parceria;</a:t>
            </a:r>
          </a:p>
          <a:p>
            <a:r>
              <a:rPr lang="pt-BR" sz="2000" dirty="0"/>
              <a:t>- Membros da comissão de monitoramento e avaliação;</a:t>
            </a:r>
          </a:p>
          <a:p>
            <a:r>
              <a:rPr lang="pt-BR" sz="2000" dirty="0"/>
              <a:t>- dirigentes das OSC;</a:t>
            </a:r>
          </a:p>
          <a:p>
            <a:r>
              <a:rPr lang="pt-BR" sz="2000" dirty="0"/>
              <a:t>- Membros do Controle Interno.</a:t>
            </a:r>
          </a:p>
        </p:txBody>
      </p:sp>
    </p:spTree>
    <p:extLst>
      <p:ext uri="{BB962C8B-B14F-4D97-AF65-F5344CB8AC3E}">
        <p14:creationId xmlns:p14="http://schemas.microsoft.com/office/powerpoint/2010/main" val="4282876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2"/>
          <p:cNvSpPr>
            <a:spLocks noChangeArrowheads="1"/>
          </p:cNvSpPr>
          <p:nvPr/>
        </p:nvSpPr>
        <p:spPr bwMode="auto">
          <a:xfrm>
            <a:off x="179512" y="1700808"/>
            <a:ext cx="8784976"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a:defRPr>
                <a:solidFill>
                  <a:schemeClr val="tx1"/>
                </a:solidFill>
                <a:latin typeface="Arial" charset="0"/>
                <a:ea typeface="Microsoft YaHei" pitchFamily="34" charset="-122"/>
              </a:defRPr>
            </a:lvl1pPr>
            <a:lvl2pPr eaLnBrk="0">
              <a:defRPr>
                <a:solidFill>
                  <a:schemeClr val="tx1"/>
                </a:solidFill>
                <a:latin typeface="Arial" charset="0"/>
                <a:ea typeface="Microsoft YaHei" pitchFamily="34" charset="-122"/>
              </a:defRPr>
            </a:lvl2pPr>
            <a:lvl3pPr eaLnBrk="0">
              <a:defRPr>
                <a:solidFill>
                  <a:schemeClr val="tx1"/>
                </a:solidFill>
                <a:latin typeface="Arial" charset="0"/>
                <a:ea typeface="Microsoft YaHei" pitchFamily="34" charset="-122"/>
              </a:defRPr>
            </a:lvl3pPr>
            <a:lvl4pPr eaLnBrk="0">
              <a:defRPr>
                <a:solidFill>
                  <a:schemeClr val="tx1"/>
                </a:solidFill>
                <a:latin typeface="Arial" charset="0"/>
                <a:ea typeface="Microsoft YaHei" pitchFamily="34" charset="-122"/>
              </a:defRPr>
            </a:lvl4pPr>
            <a:lvl5pPr eaLnBrk="0">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9pPr>
          </a:lstStyle>
          <a:p>
            <a:pPr marL="0" indent="0" algn="ctr" eaLnBrk="1">
              <a:spcBef>
                <a:spcPts val="1200"/>
              </a:spcBef>
            </a:pPr>
            <a:r>
              <a:rPr lang="pt-BR" altLang="pt-BR" sz="3600" dirty="0" smtClean="0">
                <a:latin typeface="Arial" panose="020B0604020202020204" pitchFamily="34" charset="0"/>
                <a:cs typeface="Arial" panose="020B0604020202020204" pitchFamily="34" charset="0"/>
              </a:rPr>
              <a:t>Parte II</a:t>
            </a:r>
          </a:p>
          <a:p>
            <a:pPr marL="0" indent="0" algn="ctr" eaLnBrk="1">
              <a:spcBef>
                <a:spcPts val="1200"/>
              </a:spcBef>
            </a:pPr>
            <a:endParaRPr lang="pt-BR" altLang="pt-BR" sz="3600" dirty="0">
              <a:latin typeface="Arial" panose="020B0604020202020204" pitchFamily="34" charset="0"/>
              <a:cs typeface="Arial" panose="020B0604020202020204" pitchFamily="34" charset="0"/>
            </a:endParaRPr>
          </a:p>
          <a:p>
            <a:pPr marL="0" indent="0" algn="ctr" eaLnBrk="1">
              <a:spcBef>
                <a:spcPts val="1200"/>
              </a:spcBef>
            </a:pPr>
            <a:r>
              <a:rPr lang="pt-BR" altLang="pt-BR" sz="3600" dirty="0" smtClean="0">
                <a:latin typeface="Arial" panose="020B0604020202020204" pitchFamily="34" charset="0"/>
                <a:cs typeface="Arial" panose="020B0604020202020204" pitchFamily="34" charset="0"/>
              </a:rPr>
              <a:t>Aspectos destacados para as Organizações da Sociedade Civil</a:t>
            </a:r>
            <a:endParaRPr lang="pt-BR" altLang="pt-BR" sz="3600" dirty="0">
              <a:latin typeface="+mj-lt"/>
              <a:cs typeface="Arial" charset="0"/>
            </a:endParaRPr>
          </a:p>
        </p:txBody>
      </p:sp>
    </p:spTree>
    <p:extLst>
      <p:ext uri="{BB962C8B-B14F-4D97-AF65-F5344CB8AC3E}">
        <p14:creationId xmlns:p14="http://schemas.microsoft.com/office/powerpoint/2010/main" val="293724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2"/>
          <p:cNvSpPr>
            <a:spLocks noChangeArrowheads="1"/>
          </p:cNvSpPr>
          <p:nvPr/>
        </p:nvSpPr>
        <p:spPr bwMode="auto">
          <a:xfrm>
            <a:off x="179512" y="1196752"/>
            <a:ext cx="864096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a:defRPr>
                <a:solidFill>
                  <a:schemeClr val="tx1"/>
                </a:solidFill>
                <a:latin typeface="Arial" charset="0"/>
                <a:ea typeface="Microsoft YaHei" pitchFamily="34" charset="-122"/>
              </a:defRPr>
            </a:lvl1pPr>
            <a:lvl2pPr eaLnBrk="0">
              <a:defRPr>
                <a:solidFill>
                  <a:schemeClr val="tx1"/>
                </a:solidFill>
                <a:latin typeface="Arial" charset="0"/>
                <a:ea typeface="Microsoft YaHei" pitchFamily="34" charset="-122"/>
              </a:defRPr>
            </a:lvl2pPr>
            <a:lvl3pPr eaLnBrk="0">
              <a:defRPr>
                <a:solidFill>
                  <a:schemeClr val="tx1"/>
                </a:solidFill>
                <a:latin typeface="Arial" charset="0"/>
                <a:ea typeface="Microsoft YaHei" pitchFamily="34" charset="-122"/>
              </a:defRPr>
            </a:lvl3pPr>
            <a:lvl4pPr eaLnBrk="0">
              <a:defRPr>
                <a:solidFill>
                  <a:schemeClr val="tx1"/>
                </a:solidFill>
                <a:latin typeface="Arial" charset="0"/>
                <a:ea typeface="Microsoft YaHei" pitchFamily="34" charset="-122"/>
              </a:defRPr>
            </a:lvl4pPr>
            <a:lvl5pPr eaLnBrk="0">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9pPr>
          </a:lstStyle>
          <a:p>
            <a:pPr algn="just"/>
            <a:r>
              <a:rPr lang="pt-BR" sz="2000" dirty="0"/>
              <a:t>Art. 11.  A organização da sociedade civil deverá divulgar na internet e em locais visíveis de suas sedes sociais e dos estabelecimentos em que exerça suas ações todas as parcerias celebradas com a administração pública</a:t>
            </a:r>
            <a:r>
              <a:rPr lang="pt-BR" sz="2000" dirty="0" smtClean="0"/>
              <a:t>.</a:t>
            </a:r>
            <a:r>
              <a:rPr lang="pt-BR" sz="2000" dirty="0"/>
              <a:t>  </a:t>
            </a:r>
            <a:endParaRPr lang="pt-BR" sz="2000" dirty="0" smtClean="0"/>
          </a:p>
          <a:p>
            <a:pPr algn="just"/>
            <a:endParaRPr lang="pt-BR" sz="1000" dirty="0"/>
          </a:p>
        </p:txBody>
      </p:sp>
      <p:sp>
        <p:nvSpPr>
          <p:cNvPr id="7" name="Retângulo 6"/>
          <p:cNvSpPr/>
          <p:nvPr/>
        </p:nvSpPr>
        <p:spPr>
          <a:xfrm>
            <a:off x="539552" y="332656"/>
            <a:ext cx="7920880" cy="584775"/>
          </a:xfrm>
          <a:prstGeom prst="rect">
            <a:avLst/>
          </a:prstGeom>
        </p:spPr>
        <p:txBody>
          <a:bodyPr wrap="square">
            <a:spAutoFit/>
          </a:bodyPr>
          <a:lstStyle/>
          <a:p>
            <a:pPr algn="ctr"/>
            <a:r>
              <a:rPr lang="pt-BR" sz="3200" b="1" dirty="0" smtClean="0"/>
              <a:t>Transparência e Controle 	</a:t>
            </a:r>
            <a:endParaRPr lang="pt-BR" sz="1200" b="1" dirty="0"/>
          </a:p>
        </p:txBody>
      </p:sp>
      <p:pic>
        <p:nvPicPr>
          <p:cNvPr id="4" name="Picture 4" descr="http://www.portalaracagi.com/wp-content/uploads/2015/03/lei-da-transparencia.jpg"/>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088" y="2674080"/>
            <a:ext cx="2865390" cy="1922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195083"/>
      </p:ext>
    </p:extLst>
  </p:cSld>
  <p:clrMapOvr>
    <a:masterClrMapping/>
  </p:clrMapOvr>
  <p:transition spd="slow">
    <p:wheel spokes="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2"/>
          <p:cNvSpPr>
            <a:spLocks noChangeArrowheads="1"/>
          </p:cNvSpPr>
          <p:nvPr/>
        </p:nvSpPr>
        <p:spPr bwMode="auto">
          <a:xfrm>
            <a:off x="179512" y="1412776"/>
            <a:ext cx="8784976"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a:defRPr>
                <a:solidFill>
                  <a:schemeClr val="tx1"/>
                </a:solidFill>
                <a:latin typeface="Arial" charset="0"/>
                <a:ea typeface="Microsoft YaHei" pitchFamily="34" charset="-122"/>
              </a:defRPr>
            </a:lvl1pPr>
            <a:lvl2pPr eaLnBrk="0">
              <a:defRPr>
                <a:solidFill>
                  <a:schemeClr val="tx1"/>
                </a:solidFill>
                <a:latin typeface="Arial" charset="0"/>
                <a:ea typeface="Microsoft YaHei" pitchFamily="34" charset="-122"/>
              </a:defRPr>
            </a:lvl2pPr>
            <a:lvl3pPr eaLnBrk="0">
              <a:defRPr>
                <a:solidFill>
                  <a:schemeClr val="tx1"/>
                </a:solidFill>
                <a:latin typeface="Arial" charset="0"/>
                <a:ea typeface="Microsoft YaHei" pitchFamily="34" charset="-122"/>
              </a:defRPr>
            </a:lvl3pPr>
            <a:lvl4pPr eaLnBrk="0">
              <a:defRPr>
                <a:solidFill>
                  <a:schemeClr val="tx1"/>
                </a:solidFill>
                <a:latin typeface="Arial" charset="0"/>
                <a:ea typeface="Microsoft YaHei" pitchFamily="34" charset="-122"/>
              </a:defRPr>
            </a:lvl4pPr>
            <a:lvl5pPr eaLnBrk="0">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9pPr>
          </a:lstStyle>
          <a:p>
            <a:pPr marL="0" indent="0" algn="just" eaLnBrk="1">
              <a:spcBef>
                <a:spcPts val="1200"/>
              </a:spcBef>
            </a:pPr>
            <a:r>
              <a:rPr lang="pt-BR" altLang="pt-BR" dirty="0">
                <a:latin typeface="Arial" panose="020B0604020202020204" pitchFamily="34" charset="0"/>
                <a:cs typeface="Arial" panose="020B0604020202020204" pitchFamily="34" charset="0"/>
              </a:rPr>
              <a:t>1. </a:t>
            </a:r>
            <a:r>
              <a:rPr lang="pt-BR" dirty="0">
                <a:latin typeface="Arial" panose="020B0604020202020204" pitchFamily="34" charset="0"/>
                <a:cs typeface="Arial" panose="020B0604020202020204" pitchFamily="34" charset="0"/>
              </a:rPr>
              <a:t> objetivos voltados à promoção de atividades e finalidades de relevância pública e social;</a:t>
            </a:r>
            <a:endParaRPr lang="pt-BR" altLang="pt-BR" dirty="0" smtClean="0">
              <a:latin typeface="Arial" panose="020B0604020202020204" pitchFamily="34" charset="0"/>
              <a:cs typeface="Arial" panose="020B0604020202020204" pitchFamily="34" charset="0"/>
            </a:endParaRPr>
          </a:p>
          <a:p>
            <a:pPr marL="0" indent="0" algn="just" eaLnBrk="1">
              <a:spcBef>
                <a:spcPts val="1200"/>
              </a:spcBef>
            </a:pPr>
            <a:r>
              <a:rPr lang="pt-BR" altLang="pt-BR" dirty="0" smtClean="0">
                <a:latin typeface="Arial" panose="020B0604020202020204" pitchFamily="34" charset="0"/>
                <a:cs typeface="Arial" panose="020B0604020202020204" pitchFamily="34" charset="0"/>
              </a:rPr>
              <a:t>2</a:t>
            </a:r>
            <a:r>
              <a:rPr lang="pt-BR" alt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que</a:t>
            </a:r>
            <a:r>
              <a:rPr lang="pt-BR" dirty="0">
                <a:latin typeface="Arial" panose="020B0604020202020204" pitchFamily="34" charset="0"/>
                <a:cs typeface="Arial" panose="020B0604020202020204" pitchFamily="34" charset="0"/>
              </a:rPr>
              <a:t>, em caso de dissolução da entidade, o respectivo patrimônio líquido seja transferido a outra pessoa jurídica de igual </a:t>
            </a:r>
            <a:r>
              <a:rPr lang="pt-BR" dirty="0" smtClean="0">
                <a:latin typeface="Arial" panose="020B0604020202020204" pitchFamily="34" charset="0"/>
                <a:cs typeface="Arial" panose="020B0604020202020204" pitchFamily="34" charset="0"/>
              </a:rPr>
              <a:t>natureza;</a:t>
            </a:r>
          </a:p>
          <a:p>
            <a:pPr marL="0" indent="0" algn="just" eaLnBrk="1">
              <a:spcBef>
                <a:spcPts val="1200"/>
              </a:spcBef>
            </a:pPr>
            <a:r>
              <a:rPr lang="pt-BR" dirty="0" smtClean="0">
                <a:latin typeface="Arial" panose="020B0604020202020204" pitchFamily="34" charset="0"/>
                <a:cs typeface="Arial" panose="020B0604020202020204" pitchFamily="34" charset="0"/>
              </a:rPr>
              <a:t>3. escrituração </a:t>
            </a:r>
            <a:r>
              <a:rPr lang="pt-BR" dirty="0">
                <a:latin typeface="Arial" panose="020B0604020202020204" pitchFamily="34" charset="0"/>
                <a:cs typeface="Arial" panose="020B0604020202020204" pitchFamily="34" charset="0"/>
              </a:rPr>
              <a:t>de acordo com os princípios fundamentais de contabilidade e com as Normas Brasileiras de Contabilidade; </a:t>
            </a:r>
            <a:endParaRPr lang="pt-BR" dirty="0" smtClean="0">
              <a:latin typeface="Arial" panose="020B0604020202020204" pitchFamily="34" charset="0"/>
              <a:cs typeface="Arial" panose="020B0604020202020204" pitchFamily="34" charset="0"/>
            </a:endParaRPr>
          </a:p>
          <a:p>
            <a:pPr marL="0" indent="0" algn="just" eaLnBrk="1">
              <a:spcBef>
                <a:spcPts val="1200"/>
              </a:spcBef>
            </a:pPr>
            <a:r>
              <a:rPr lang="pt-BR" dirty="0" smtClean="0">
                <a:latin typeface="Arial" panose="020B0604020202020204" pitchFamily="34" charset="0"/>
                <a:cs typeface="Arial" panose="020B0604020202020204" pitchFamily="34" charset="0"/>
              </a:rPr>
              <a:t>4</a:t>
            </a:r>
            <a:r>
              <a:rPr lang="pt-BR" dirty="0">
                <a:latin typeface="Arial" panose="020B0604020202020204" pitchFamily="34" charset="0"/>
                <a:cs typeface="Arial" panose="020B0604020202020204" pitchFamily="34" charset="0"/>
              </a:rPr>
              <a:t>. Possuir no mínimo, </a:t>
            </a:r>
            <a:r>
              <a:rPr lang="pt-BR" b="1" dirty="0">
                <a:latin typeface="Arial" panose="020B0604020202020204" pitchFamily="34" charset="0"/>
                <a:cs typeface="Arial" panose="020B0604020202020204" pitchFamily="34" charset="0"/>
              </a:rPr>
              <a:t>um</a:t>
            </a:r>
            <a:r>
              <a:rPr lang="pt-BR" dirty="0">
                <a:latin typeface="Arial" panose="020B0604020202020204" pitchFamily="34" charset="0"/>
                <a:cs typeface="Arial" panose="020B0604020202020204" pitchFamily="34" charset="0"/>
              </a:rPr>
              <a:t>, dois ou três anos de existência, com cadastro ativo, comprovados por meio de documentação emitida pela Secretaria da Receita Federal do </a:t>
            </a:r>
            <a:r>
              <a:rPr lang="pt-BR" dirty="0" smtClean="0">
                <a:latin typeface="Arial" panose="020B0604020202020204" pitchFamily="34" charset="0"/>
                <a:cs typeface="Arial" panose="020B0604020202020204" pitchFamily="34" charset="0"/>
              </a:rPr>
              <a:t>Brasil;</a:t>
            </a:r>
          </a:p>
          <a:p>
            <a:pPr marL="0" indent="0" algn="just" eaLnBrk="1">
              <a:spcBef>
                <a:spcPts val="1200"/>
              </a:spcBef>
            </a:pPr>
            <a:r>
              <a:rPr lang="pt-BR" dirty="0" smtClean="0">
                <a:latin typeface="Arial" panose="020B0604020202020204" pitchFamily="34" charset="0"/>
                <a:cs typeface="Arial" panose="020B0604020202020204" pitchFamily="34" charset="0"/>
              </a:rPr>
              <a:t>5. </a:t>
            </a:r>
            <a:r>
              <a:rPr lang="pt-BR" dirty="0">
                <a:latin typeface="Arial" panose="020B0604020202020204" pitchFamily="34" charset="0"/>
                <a:cs typeface="Arial" panose="020B0604020202020204" pitchFamily="34" charset="0"/>
              </a:rPr>
              <a:t>experiência prévia na realização, com efetividade, do objeto da parceria ou de natureza semelhante; </a:t>
            </a:r>
            <a:endParaRPr lang="pt-BR" dirty="0" smtClean="0">
              <a:latin typeface="Arial" panose="020B0604020202020204" pitchFamily="34" charset="0"/>
              <a:cs typeface="Arial" panose="020B0604020202020204" pitchFamily="34" charset="0"/>
            </a:endParaRPr>
          </a:p>
          <a:p>
            <a:pPr marL="0" indent="0" algn="just" eaLnBrk="1">
              <a:spcBef>
                <a:spcPts val="1200"/>
              </a:spcBef>
            </a:pPr>
            <a:r>
              <a:rPr lang="pt-BR" dirty="0" smtClean="0">
                <a:latin typeface="Arial" panose="020B0604020202020204" pitchFamily="34" charset="0"/>
                <a:cs typeface="Arial" panose="020B0604020202020204" pitchFamily="34" charset="0"/>
              </a:rPr>
              <a:t>6. instalações</a:t>
            </a:r>
            <a:r>
              <a:rPr lang="pt-BR" dirty="0">
                <a:latin typeface="Arial" panose="020B0604020202020204" pitchFamily="34" charset="0"/>
                <a:cs typeface="Arial" panose="020B0604020202020204" pitchFamily="34" charset="0"/>
              </a:rPr>
              <a:t>, condições materiais e capacidade técnica e operacional para o desenvolvimento das </a:t>
            </a:r>
            <a:r>
              <a:rPr lang="pt-BR" dirty="0" smtClean="0">
                <a:latin typeface="Arial" panose="020B0604020202020204" pitchFamily="34" charset="0"/>
                <a:cs typeface="Arial" panose="020B0604020202020204" pitchFamily="34" charset="0"/>
              </a:rPr>
              <a:t>atividades.</a:t>
            </a:r>
            <a:endParaRPr lang="pt-BR" altLang="pt-BR" dirty="0">
              <a:latin typeface="+mj-lt"/>
              <a:cs typeface="Arial" charset="0"/>
            </a:endParaRPr>
          </a:p>
        </p:txBody>
      </p:sp>
      <p:sp>
        <p:nvSpPr>
          <p:cNvPr id="5" name="Retângulo 4"/>
          <p:cNvSpPr/>
          <p:nvPr/>
        </p:nvSpPr>
        <p:spPr>
          <a:xfrm>
            <a:off x="539552" y="332656"/>
            <a:ext cx="7920880" cy="584775"/>
          </a:xfrm>
          <a:prstGeom prst="rect">
            <a:avLst/>
          </a:prstGeom>
        </p:spPr>
        <p:txBody>
          <a:bodyPr wrap="square">
            <a:spAutoFit/>
          </a:bodyPr>
          <a:lstStyle/>
          <a:p>
            <a:pPr algn="ctr"/>
            <a:r>
              <a:rPr lang="pt-BR" sz="3200" b="1" dirty="0" smtClean="0"/>
              <a:t>Requisitos para celebrar parceria	</a:t>
            </a:r>
            <a:r>
              <a:rPr lang="pt-BR" sz="1200" b="1" dirty="0" smtClean="0"/>
              <a:t>Art. 33</a:t>
            </a:r>
            <a:endParaRPr lang="pt-BR" sz="1200" b="1" dirty="0"/>
          </a:p>
        </p:txBody>
      </p:sp>
    </p:spTree>
    <p:extLst>
      <p:ext uri="{BB962C8B-B14F-4D97-AF65-F5344CB8AC3E}">
        <p14:creationId xmlns:p14="http://schemas.microsoft.com/office/powerpoint/2010/main" val="16275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p:cNvSpPr>
            <a:spLocks noChangeArrowheads="1"/>
          </p:cNvSpPr>
          <p:nvPr/>
        </p:nvSpPr>
        <p:spPr bwMode="auto">
          <a:xfrm>
            <a:off x="144428" y="1352466"/>
            <a:ext cx="8964613"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a:defRPr>
                <a:solidFill>
                  <a:schemeClr val="tx1"/>
                </a:solidFill>
                <a:latin typeface="Arial" charset="0"/>
                <a:ea typeface="Microsoft YaHei" pitchFamily="34" charset="-122"/>
              </a:defRPr>
            </a:lvl1pPr>
            <a:lvl2pPr eaLnBrk="0">
              <a:defRPr>
                <a:solidFill>
                  <a:schemeClr val="tx1"/>
                </a:solidFill>
                <a:latin typeface="Arial" charset="0"/>
                <a:ea typeface="Microsoft YaHei" pitchFamily="34" charset="-122"/>
              </a:defRPr>
            </a:lvl2pPr>
            <a:lvl3pPr eaLnBrk="0">
              <a:defRPr>
                <a:solidFill>
                  <a:schemeClr val="tx1"/>
                </a:solidFill>
                <a:latin typeface="Arial" charset="0"/>
                <a:ea typeface="Microsoft YaHei" pitchFamily="34" charset="-122"/>
              </a:defRPr>
            </a:lvl3pPr>
            <a:lvl4pPr eaLnBrk="0">
              <a:defRPr>
                <a:solidFill>
                  <a:schemeClr val="tx1"/>
                </a:solidFill>
                <a:latin typeface="Arial" charset="0"/>
                <a:ea typeface="Microsoft YaHei" pitchFamily="34" charset="-122"/>
              </a:defRPr>
            </a:lvl4pPr>
            <a:lvl5pPr eaLnBrk="0">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9pPr>
          </a:lstStyle>
          <a:p>
            <a:pPr marL="285750" indent="-285750" algn="just" eaLnBrk="1">
              <a:spcBef>
                <a:spcPts val="1200"/>
              </a:spcBef>
              <a:buFont typeface="Wingdings" panose="05000000000000000000" pitchFamily="2" charset="2"/>
              <a:buChar char="q"/>
            </a:pPr>
            <a:r>
              <a:rPr lang="pt-BR" dirty="0"/>
              <a:t>não esteja regularmente </a:t>
            </a:r>
            <a:r>
              <a:rPr lang="pt-BR" dirty="0" smtClean="0"/>
              <a:t>constituída;</a:t>
            </a:r>
            <a:endParaRPr lang="pt-BR" dirty="0"/>
          </a:p>
          <a:p>
            <a:pPr marL="285750" indent="-285750" algn="just" eaLnBrk="1">
              <a:spcBef>
                <a:spcPts val="1200"/>
              </a:spcBef>
              <a:buFont typeface="Wingdings" panose="05000000000000000000" pitchFamily="2" charset="2"/>
              <a:buChar char="q"/>
            </a:pPr>
            <a:r>
              <a:rPr lang="pt-BR" dirty="0" smtClean="0"/>
              <a:t>esteja </a:t>
            </a:r>
            <a:r>
              <a:rPr lang="pt-BR" dirty="0"/>
              <a:t>omissa no dever de prestar </a:t>
            </a:r>
            <a:r>
              <a:rPr lang="pt-BR" dirty="0" smtClean="0"/>
              <a:t>contas;</a:t>
            </a:r>
          </a:p>
          <a:p>
            <a:pPr marL="285750" indent="-285750" algn="just" eaLnBrk="1">
              <a:spcBef>
                <a:spcPts val="1200"/>
              </a:spcBef>
              <a:buFont typeface="Wingdings" panose="05000000000000000000" pitchFamily="2" charset="2"/>
              <a:buChar char="q"/>
            </a:pPr>
            <a:r>
              <a:rPr lang="pt-BR" dirty="0" smtClean="0"/>
              <a:t>tenha </a:t>
            </a:r>
            <a:r>
              <a:rPr lang="pt-BR" dirty="0"/>
              <a:t>como dirigente membro de Poder ou do Ministério Público, ou dirigente de órgão ou entidade da administração pública da mesma esfera governamental na qual será celebrado o termo de colaboração ou de fomento, estendendo-se a vedação aos respectivos cônjuges ou companheiros, bem como parentes em linha reta, colateral ou por afinidade, até o segundo grau; </a:t>
            </a:r>
            <a:endParaRPr lang="pt-BR" dirty="0" smtClean="0"/>
          </a:p>
          <a:p>
            <a:pPr marL="285750" indent="-285750" algn="just" eaLnBrk="1">
              <a:spcBef>
                <a:spcPts val="1200"/>
              </a:spcBef>
              <a:buFont typeface="Wingdings" panose="05000000000000000000" pitchFamily="2" charset="2"/>
              <a:buChar char="q"/>
            </a:pPr>
            <a:r>
              <a:rPr lang="pt-BR" dirty="0" smtClean="0"/>
              <a:t>tenha </a:t>
            </a:r>
            <a:r>
              <a:rPr lang="pt-BR" dirty="0"/>
              <a:t>tido as contas rejeitadas pela administração pública nos últimos cinco </a:t>
            </a:r>
            <a:r>
              <a:rPr lang="pt-BR" dirty="0" smtClean="0"/>
              <a:t>anos;</a:t>
            </a:r>
          </a:p>
          <a:p>
            <a:pPr marL="285750" indent="-285750" algn="just" eaLnBrk="1">
              <a:spcBef>
                <a:spcPts val="1200"/>
              </a:spcBef>
              <a:buFont typeface="Wingdings" panose="05000000000000000000" pitchFamily="2" charset="2"/>
              <a:buChar char="q"/>
            </a:pPr>
            <a:r>
              <a:rPr lang="pt-BR" dirty="0" smtClean="0"/>
              <a:t>tenha </a:t>
            </a:r>
            <a:r>
              <a:rPr lang="pt-BR" dirty="0"/>
              <a:t>sido </a:t>
            </a:r>
            <a:r>
              <a:rPr lang="pt-BR" dirty="0" smtClean="0"/>
              <a:t>punida com suspensão ou declaração de inidoneidade;</a:t>
            </a:r>
          </a:p>
          <a:p>
            <a:pPr marL="285750" indent="-285750" algn="just" eaLnBrk="1">
              <a:spcBef>
                <a:spcPts val="1200"/>
              </a:spcBef>
              <a:buFont typeface="Wingdings" panose="05000000000000000000" pitchFamily="2" charset="2"/>
              <a:buChar char="q"/>
            </a:pPr>
            <a:r>
              <a:rPr lang="pt-BR" dirty="0" smtClean="0"/>
              <a:t>tenha </a:t>
            </a:r>
            <a:r>
              <a:rPr lang="pt-BR" dirty="0"/>
              <a:t>tido contas de parceria julgadas irregulares ou rejeitadas por Tribunal ou Conselho de Contas de qualquer esfera da Federação</a:t>
            </a:r>
            <a:r>
              <a:rPr lang="pt-BR" dirty="0" smtClean="0"/>
              <a:t>;</a:t>
            </a:r>
            <a:endParaRPr lang="pt-BR" dirty="0"/>
          </a:p>
        </p:txBody>
      </p:sp>
      <p:sp>
        <p:nvSpPr>
          <p:cNvPr id="8" name="Retângulo 7"/>
          <p:cNvSpPr/>
          <p:nvPr/>
        </p:nvSpPr>
        <p:spPr>
          <a:xfrm>
            <a:off x="539552" y="188640"/>
            <a:ext cx="7920880" cy="1077218"/>
          </a:xfrm>
          <a:prstGeom prst="rect">
            <a:avLst/>
          </a:prstGeom>
        </p:spPr>
        <p:txBody>
          <a:bodyPr wrap="square">
            <a:spAutoFit/>
          </a:bodyPr>
          <a:lstStyle/>
          <a:p>
            <a:pPr algn="ctr"/>
            <a:r>
              <a:rPr lang="pt-BR" sz="3200" b="1" dirty="0" smtClean="0"/>
              <a:t>Impedimentos para celebrar parceria	</a:t>
            </a:r>
          </a:p>
          <a:p>
            <a:pPr algn="ctr"/>
            <a:r>
              <a:rPr lang="pt-BR" sz="3200" b="1" dirty="0" smtClean="0"/>
              <a:t>							</a:t>
            </a:r>
            <a:r>
              <a:rPr lang="pt-BR" sz="1200" b="1" dirty="0" smtClean="0"/>
              <a:t>Art. 39</a:t>
            </a:r>
            <a:endParaRPr lang="pt-BR" sz="1200" b="1" dirty="0"/>
          </a:p>
        </p:txBody>
      </p:sp>
    </p:spTree>
    <p:extLst>
      <p:ext uri="{BB962C8B-B14F-4D97-AF65-F5344CB8AC3E}">
        <p14:creationId xmlns:p14="http://schemas.microsoft.com/office/powerpoint/2010/main" val="40271940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p:cNvSpPr>
            <a:spLocks noChangeArrowheads="1"/>
          </p:cNvSpPr>
          <p:nvPr/>
        </p:nvSpPr>
        <p:spPr bwMode="auto">
          <a:xfrm>
            <a:off x="144428" y="1700808"/>
            <a:ext cx="8964613"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a:defRPr>
                <a:solidFill>
                  <a:schemeClr val="tx1"/>
                </a:solidFill>
                <a:latin typeface="Arial" charset="0"/>
                <a:ea typeface="Microsoft YaHei" pitchFamily="34" charset="-122"/>
              </a:defRPr>
            </a:lvl1pPr>
            <a:lvl2pPr eaLnBrk="0">
              <a:defRPr>
                <a:solidFill>
                  <a:schemeClr val="tx1"/>
                </a:solidFill>
                <a:latin typeface="Arial" charset="0"/>
                <a:ea typeface="Microsoft YaHei" pitchFamily="34" charset="-122"/>
              </a:defRPr>
            </a:lvl2pPr>
            <a:lvl3pPr eaLnBrk="0">
              <a:defRPr>
                <a:solidFill>
                  <a:schemeClr val="tx1"/>
                </a:solidFill>
                <a:latin typeface="Arial" charset="0"/>
                <a:ea typeface="Microsoft YaHei" pitchFamily="34" charset="-122"/>
              </a:defRPr>
            </a:lvl3pPr>
            <a:lvl4pPr eaLnBrk="0">
              <a:defRPr>
                <a:solidFill>
                  <a:schemeClr val="tx1"/>
                </a:solidFill>
                <a:latin typeface="Arial" charset="0"/>
                <a:ea typeface="Microsoft YaHei" pitchFamily="34" charset="-122"/>
              </a:defRPr>
            </a:lvl4pPr>
            <a:lvl5pPr eaLnBrk="0">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9pPr>
          </a:lstStyle>
          <a:p>
            <a:pPr marL="285750" indent="-285750" algn="just" eaLnBrk="1">
              <a:spcBef>
                <a:spcPts val="1200"/>
              </a:spcBef>
              <a:buFont typeface="Wingdings" panose="05000000000000000000" pitchFamily="2" charset="2"/>
              <a:buChar char="v"/>
            </a:pPr>
            <a:r>
              <a:rPr lang="pt-BR" dirty="0" smtClean="0"/>
              <a:t>tenha </a:t>
            </a:r>
            <a:r>
              <a:rPr lang="pt-BR" dirty="0"/>
              <a:t>entre seus dirigentes </a:t>
            </a:r>
            <a:r>
              <a:rPr lang="pt-BR" dirty="0" smtClean="0"/>
              <a:t>pessoa:</a:t>
            </a:r>
          </a:p>
          <a:p>
            <a:pPr marL="0" indent="0" algn="just" eaLnBrk="1">
              <a:spcBef>
                <a:spcPts val="1200"/>
              </a:spcBef>
            </a:pPr>
            <a:endParaRPr lang="pt-BR" dirty="0" smtClean="0"/>
          </a:p>
          <a:p>
            <a:pPr marL="514350" lvl="1" indent="-285750" algn="just" eaLnBrk="1">
              <a:spcBef>
                <a:spcPts val="1200"/>
              </a:spcBef>
              <a:buFont typeface="Wingdings" panose="05000000000000000000" pitchFamily="2" charset="2"/>
              <a:buChar char="q"/>
            </a:pPr>
            <a:r>
              <a:rPr lang="pt-BR" dirty="0" smtClean="0"/>
              <a:t>cujas </a:t>
            </a:r>
            <a:r>
              <a:rPr lang="pt-BR" dirty="0"/>
              <a:t>contas relativas a parcerias tenham sido julgadas irregulares ou rejeitadas por Tribunal ou Conselho de Contas de qualquer esfera da Federação, em </a:t>
            </a:r>
            <a:r>
              <a:rPr lang="pt-BR" dirty="0" smtClean="0"/>
              <a:t>decisão </a:t>
            </a:r>
            <a:r>
              <a:rPr lang="pt-BR" dirty="0"/>
              <a:t>irrecorrível, nos últimos 8 (oito) </a:t>
            </a:r>
            <a:r>
              <a:rPr lang="pt-BR" dirty="0" smtClean="0"/>
              <a:t>anos;</a:t>
            </a:r>
          </a:p>
          <a:p>
            <a:pPr marL="514350" lvl="1" indent="-285750" algn="just" eaLnBrk="1">
              <a:spcBef>
                <a:spcPts val="1200"/>
              </a:spcBef>
              <a:buFont typeface="Wingdings" panose="05000000000000000000" pitchFamily="2" charset="2"/>
              <a:buChar char="q"/>
            </a:pPr>
            <a:r>
              <a:rPr lang="pt-BR" dirty="0" smtClean="0"/>
              <a:t>julgada </a:t>
            </a:r>
            <a:r>
              <a:rPr lang="pt-BR" dirty="0"/>
              <a:t>responsável por falta grave e</a:t>
            </a:r>
            <a:r>
              <a:rPr lang="pt-BR" b="1" dirty="0"/>
              <a:t> </a:t>
            </a:r>
            <a:r>
              <a:rPr lang="pt-BR" b="1" dirty="0">
                <a:solidFill>
                  <a:schemeClr val="accent2"/>
                </a:solidFill>
              </a:rPr>
              <a:t>inabilitada para o exercício de cargo </a:t>
            </a:r>
            <a:r>
              <a:rPr lang="pt-BR" dirty="0"/>
              <a:t>em comissão ou função de confiança, enquanto durar a </a:t>
            </a:r>
            <a:r>
              <a:rPr lang="pt-BR" dirty="0" smtClean="0"/>
              <a:t>inabilitação;</a:t>
            </a:r>
          </a:p>
          <a:p>
            <a:pPr marL="514350" lvl="1" indent="-285750" algn="just" eaLnBrk="1">
              <a:spcBef>
                <a:spcPts val="1200"/>
              </a:spcBef>
              <a:buFont typeface="Wingdings" panose="05000000000000000000" pitchFamily="2" charset="2"/>
              <a:buChar char="q"/>
            </a:pPr>
            <a:r>
              <a:rPr lang="pt-BR" dirty="0" smtClean="0"/>
              <a:t>considerada </a:t>
            </a:r>
            <a:r>
              <a:rPr lang="pt-BR" dirty="0"/>
              <a:t>responsável por ato de improbidade</a:t>
            </a:r>
            <a:r>
              <a:rPr lang="pt-BR" dirty="0" smtClean="0"/>
              <a:t>, conforme Lei 8429/1992.</a:t>
            </a:r>
            <a:endParaRPr lang="en-US" altLang="pt-BR" dirty="0">
              <a:latin typeface="+mj-lt"/>
              <a:cs typeface="Arial" charset="0"/>
            </a:endParaRPr>
          </a:p>
        </p:txBody>
      </p:sp>
      <p:sp>
        <p:nvSpPr>
          <p:cNvPr id="8" name="Retângulo 7"/>
          <p:cNvSpPr/>
          <p:nvPr/>
        </p:nvSpPr>
        <p:spPr>
          <a:xfrm>
            <a:off x="539552" y="188640"/>
            <a:ext cx="7920880" cy="1077218"/>
          </a:xfrm>
          <a:prstGeom prst="rect">
            <a:avLst/>
          </a:prstGeom>
        </p:spPr>
        <p:txBody>
          <a:bodyPr wrap="square">
            <a:spAutoFit/>
          </a:bodyPr>
          <a:lstStyle/>
          <a:p>
            <a:pPr algn="ctr"/>
            <a:r>
              <a:rPr lang="pt-BR" sz="3200" b="1" dirty="0" smtClean="0"/>
              <a:t>Impedimentos para celebrar parceria	</a:t>
            </a:r>
          </a:p>
          <a:p>
            <a:pPr algn="ctr"/>
            <a:r>
              <a:rPr lang="pt-BR" sz="3200" b="1" dirty="0" smtClean="0"/>
              <a:t>							</a:t>
            </a:r>
            <a:r>
              <a:rPr lang="pt-BR" sz="1200" b="1" dirty="0" smtClean="0"/>
              <a:t>Art. 39</a:t>
            </a:r>
            <a:endParaRPr lang="pt-BR" sz="1200" b="1" dirty="0"/>
          </a:p>
        </p:txBody>
      </p:sp>
    </p:spTree>
    <p:extLst>
      <p:ext uri="{BB962C8B-B14F-4D97-AF65-F5344CB8AC3E}">
        <p14:creationId xmlns:p14="http://schemas.microsoft.com/office/powerpoint/2010/main" val="194266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395536" y="188640"/>
            <a:ext cx="8229600" cy="936104"/>
          </a:xfrm>
        </p:spPr>
        <p:txBody>
          <a:bodyPr/>
          <a:lstStyle/>
          <a:p>
            <a:pPr algn="r"/>
            <a:r>
              <a:rPr lang="pt-BR" sz="3200" dirty="0" smtClean="0">
                <a:solidFill>
                  <a:schemeClr val="tx1"/>
                </a:solidFill>
              </a:rPr>
              <a:t>Habilitação para celebração da parceria </a:t>
            </a:r>
            <a:br>
              <a:rPr lang="pt-BR" sz="3200" dirty="0" smtClean="0">
                <a:solidFill>
                  <a:schemeClr val="tx1"/>
                </a:solidFill>
              </a:rPr>
            </a:br>
            <a:r>
              <a:rPr lang="pt-BR" sz="2000" dirty="0" smtClean="0">
                <a:solidFill>
                  <a:schemeClr val="tx1"/>
                </a:solidFill>
              </a:rPr>
              <a:t>Art. 34</a:t>
            </a:r>
            <a:endParaRPr lang="pt-BR" sz="2000" dirty="0">
              <a:solidFill>
                <a:schemeClr val="tx1"/>
              </a:solidFill>
            </a:endParaRPr>
          </a:p>
        </p:txBody>
      </p:sp>
      <p:sp>
        <p:nvSpPr>
          <p:cNvPr id="5" name="CaixaDeTexto 4"/>
          <p:cNvSpPr txBox="1"/>
          <p:nvPr/>
        </p:nvSpPr>
        <p:spPr>
          <a:xfrm>
            <a:off x="395536" y="1412776"/>
            <a:ext cx="8280920" cy="163121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lgn="just"/>
            <a:r>
              <a:rPr lang="pt-BR" b="1" dirty="0"/>
              <a:t>- </a:t>
            </a:r>
            <a:r>
              <a:rPr lang="pt-BR" dirty="0"/>
              <a:t>certidões de regularidade fiscal, previdenciária, tributária, de contribuições e de dívida ativa;</a:t>
            </a:r>
          </a:p>
          <a:p>
            <a:pPr lvl="0" algn="just"/>
            <a:endParaRPr lang="pt-BR" sz="1000" dirty="0"/>
          </a:p>
          <a:p>
            <a:pPr lvl="0" algn="just"/>
            <a:r>
              <a:rPr lang="pt-BR" dirty="0"/>
              <a:t>- certidão de existência jurídica expedida pelo cartório de registro civil ou cópia do estatuto registrado e de eventuais alterações ou, tratando-se de sociedade cooperativa, certidão simplificada emitida por junta comercial;</a:t>
            </a:r>
          </a:p>
        </p:txBody>
      </p:sp>
      <p:sp>
        <p:nvSpPr>
          <p:cNvPr id="10" name="CaixaDeTexto 9"/>
          <p:cNvSpPr txBox="1"/>
          <p:nvPr/>
        </p:nvSpPr>
        <p:spPr>
          <a:xfrm>
            <a:off x="395536" y="3789040"/>
            <a:ext cx="8280920" cy="240373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lgn="just" defTabSz="800100">
              <a:lnSpc>
                <a:spcPct val="90000"/>
              </a:lnSpc>
              <a:spcBef>
                <a:spcPct val="0"/>
              </a:spcBef>
              <a:spcAft>
                <a:spcPct val="35000"/>
              </a:spcAft>
            </a:pPr>
            <a:endParaRPr lang="pt-BR" sz="1000" dirty="0" smtClean="0"/>
          </a:p>
          <a:p>
            <a:pPr lvl="0" algn="just" defTabSz="800100">
              <a:lnSpc>
                <a:spcPct val="90000"/>
              </a:lnSpc>
              <a:spcBef>
                <a:spcPct val="0"/>
              </a:spcBef>
              <a:spcAft>
                <a:spcPct val="35000"/>
              </a:spcAft>
            </a:pPr>
            <a:r>
              <a:rPr lang="pt-BR" dirty="0" smtClean="0"/>
              <a:t>- </a:t>
            </a:r>
            <a:r>
              <a:rPr lang="pt-BR" dirty="0"/>
              <a:t>cópia da ata de eleição do quadro dirigente atual;</a:t>
            </a:r>
          </a:p>
          <a:p>
            <a:pPr lvl="0" algn="just" defTabSz="800100">
              <a:lnSpc>
                <a:spcPct val="90000"/>
              </a:lnSpc>
              <a:spcBef>
                <a:spcPct val="0"/>
              </a:spcBef>
              <a:spcAft>
                <a:spcPct val="35000"/>
              </a:spcAft>
            </a:pPr>
            <a:r>
              <a:rPr lang="pt-BR" dirty="0" smtClean="0"/>
              <a:t>- relação </a:t>
            </a:r>
            <a:r>
              <a:rPr lang="pt-BR" dirty="0"/>
              <a:t>nominal atualizada dos dirigentes da </a:t>
            </a:r>
            <a:r>
              <a:rPr lang="pt-BR" dirty="0" smtClean="0"/>
              <a:t>entidade;</a:t>
            </a:r>
          </a:p>
          <a:p>
            <a:pPr lvl="0" algn="just" defTabSz="800100">
              <a:lnSpc>
                <a:spcPct val="90000"/>
              </a:lnSpc>
              <a:spcBef>
                <a:spcPct val="0"/>
              </a:spcBef>
              <a:spcAft>
                <a:spcPct val="35000"/>
              </a:spcAft>
            </a:pPr>
            <a:r>
              <a:rPr lang="pt-BR" dirty="0" smtClean="0"/>
              <a:t>- endereço</a:t>
            </a:r>
            <a:r>
              <a:rPr lang="pt-BR" dirty="0"/>
              <a:t>, </a:t>
            </a:r>
            <a:endParaRPr lang="pt-BR" dirty="0" smtClean="0"/>
          </a:p>
          <a:p>
            <a:pPr lvl="0" algn="just" defTabSz="800100">
              <a:lnSpc>
                <a:spcPct val="90000"/>
              </a:lnSpc>
              <a:spcBef>
                <a:spcPct val="0"/>
              </a:spcBef>
              <a:spcAft>
                <a:spcPct val="35000"/>
              </a:spcAft>
            </a:pPr>
            <a:r>
              <a:rPr lang="pt-BR" dirty="0" smtClean="0"/>
              <a:t>- carteira </a:t>
            </a:r>
            <a:r>
              <a:rPr lang="pt-BR" dirty="0"/>
              <a:t>de identidade e </a:t>
            </a:r>
            <a:r>
              <a:rPr lang="pt-BR" dirty="0" smtClean="0"/>
              <a:t>CPF de </a:t>
            </a:r>
            <a:r>
              <a:rPr lang="pt-BR" dirty="0"/>
              <a:t>cada um deles;</a:t>
            </a:r>
          </a:p>
          <a:p>
            <a:pPr lvl="0" algn="just" defTabSz="800100">
              <a:lnSpc>
                <a:spcPct val="90000"/>
              </a:lnSpc>
              <a:spcBef>
                <a:spcPct val="0"/>
              </a:spcBef>
              <a:spcAft>
                <a:spcPct val="35000"/>
              </a:spcAft>
            </a:pPr>
            <a:r>
              <a:rPr lang="pt-BR" dirty="0" smtClean="0"/>
              <a:t>- comprovação </a:t>
            </a:r>
            <a:r>
              <a:rPr lang="pt-BR" dirty="0"/>
              <a:t>de que a organização da sociedade civil funciona no endereço por ela </a:t>
            </a:r>
            <a:r>
              <a:rPr lang="pt-BR" dirty="0" smtClean="0"/>
              <a:t>declarado.</a:t>
            </a:r>
          </a:p>
          <a:p>
            <a:pPr marL="285750" lvl="0" indent="-285750" algn="just" defTabSz="800100">
              <a:lnSpc>
                <a:spcPct val="90000"/>
              </a:lnSpc>
              <a:spcBef>
                <a:spcPct val="0"/>
              </a:spcBef>
              <a:spcAft>
                <a:spcPct val="35000"/>
              </a:spcAft>
              <a:buFontTx/>
              <a:buChar char="-"/>
            </a:pPr>
            <a:endParaRPr lang="pt-BR" sz="1000" dirty="0"/>
          </a:p>
        </p:txBody>
      </p:sp>
    </p:spTree>
    <p:extLst>
      <p:ext uri="{BB962C8B-B14F-4D97-AF65-F5344CB8AC3E}">
        <p14:creationId xmlns:p14="http://schemas.microsoft.com/office/powerpoint/2010/main" val="258058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55137" y="432582"/>
            <a:ext cx="8424936" cy="514643"/>
          </a:xfrm>
          <a:prstGeom prst="rect">
            <a:avLst/>
          </a:prstGeom>
          <a:noFill/>
        </p:spPr>
        <p:txBody>
          <a:bodyPr wrap="square" lIns="82945" tIns="41473" rIns="82945" bIns="41473">
            <a:spAutoFit/>
          </a:bodyPr>
          <a:lstStyle/>
          <a:p>
            <a:pPr algn="ctr">
              <a:defRPr/>
            </a:pPr>
            <a:r>
              <a:rPr lang="pt-BR" sz="2800" b="1" dirty="0">
                <a:ln w="12700">
                  <a:noFill/>
                  <a:prstDash val="solid"/>
                </a:ln>
                <a:solidFill>
                  <a:schemeClr val="bg2">
                    <a:lumMod val="75000"/>
                  </a:schemeClr>
                </a:solidFill>
                <a:effectLst>
                  <a:outerShdw blurRad="41275" dist="20320" dir="1800000" algn="tl" rotWithShape="0">
                    <a:srgbClr val="000000">
                      <a:alpha val="40000"/>
                    </a:srgbClr>
                  </a:outerShdw>
                </a:effectLst>
              </a:rPr>
              <a:t>Despesas </a:t>
            </a:r>
            <a:r>
              <a:rPr lang="pt-BR" sz="2800" b="1" dirty="0" smtClean="0">
                <a:ln w="12700">
                  <a:noFill/>
                  <a:prstDash val="solid"/>
                </a:ln>
                <a:solidFill>
                  <a:schemeClr val="bg2">
                    <a:lumMod val="75000"/>
                  </a:schemeClr>
                </a:solidFill>
                <a:effectLst>
                  <a:outerShdw blurRad="41275" dist="20320" dir="1800000" algn="tl" rotWithShape="0">
                    <a:srgbClr val="000000">
                      <a:alpha val="40000"/>
                    </a:srgbClr>
                  </a:outerShdw>
                </a:effectLst>
              </a:rPr>
              <a:t>Vedadas Art. 45</a:t>
            </a:r>
            <a:endParaRPr lang="pt-BR" sz="2800" b="1" dirty="0">
              <a:ln w="12700">
                <a:noFill/>
                <a:prstDash val="solid"/>
              </a:ln>
              <a:solidFill>
                <a:schemeClr val="bg2">
                  <a:lumMod val="75000"/>
                </a:schemeClr>
              </a:solidFill>
              <a:effectLst>
                <a:outerShdw blurRad="41275" dist="20320" dir="1800000" algn="tl" rotWithShape="0">
                  <a:srgbClr val="000000">
                    <a:alpha val="40000"/>
                  </a:srgbClr>
                </a:outerShdw>
              </a:effectLst>
            </a:endParaRPr>
          </a:p>
        </p:txBody>
      </p:sp>
      <p:sp>
        <p:nvSpPr>
          <p:cNvPr id="5" name="Espaço Reservado para Conteúdo 2"/>
          <p:cNvSpPr txBox="1">
            <a:spLocks/>
          </p:cNvSpPr>
          <p:nvPr/>
        </p:nvSpPr>
        <p:spPr>
          <a:xfrm>
            <a:off x="382120" y="1759124"/>
            <a:ext cx="8568952" cy="2029916"/>
          </a:xfrm>
          <a:prstGeom prst="rect">
            <a:avLst/>
          </a:prstGeom>
        </p:spPr>
        <p:txBody>
          <a:bodyPr>
            <a:noAutofit/>
          </a:bodyPr>
          <a:lstStyle>
            <a:lvl1pPr marL="342900" indent="-342900" algn="just" defTabSz="914400" rtl="0" eaLnBrk="1" latinLnBrk="0" hangingPunct="1">
              <a:spcBef>
                <a:spcPct val="20000"/>
              </a:spcBef>
              <a:buClr>
                <a:schemeClr val="tx2"/>
              </a:buClr>
              <a:buFont typeface="Arial" pitchFamily="34" charset="0"/>
              <a:buChar char="•"/>
              <a:defRPr sz="2000" kern="1200">
                <a:solidFill>
                  <a:schemeClr val="tx1">
                    <a:lumMod val="50000"/>
                    <a:lumOff val="50000"/>
                  </a:schemeClr>
                </a:solidFill>
                <a:latin typeface="+mj-lt"/>
                <a:ea typeface="+mn-ea"/>
                <a:cs typeface="+mn-cs"/>
              </a:defRPr>
            </a:lvl1pPr>
            <a:lvl2pPr marL="742950" indent="-28575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3pPr>
            <a:lvl4pPr marL="1600200" indent="-22860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15000"/>
              </a:lnSpc>
              <a:spcAft>
                <a:spcPts val="500"/>
              </a:spcAft>
              <a:buClr>
                <a:schemeClr val="bg2"/>
              </a:buClr>
              <a:buFont typeface="Wingdings" panose="05000000000000000000" pitchFamily="2" charset="2"/>
              <a:buChar char="Ø"/>
            </a:pPr>
            <a:r>
              <a:rPr lang="pt-BR" dirty="0" smtClean="0">
                <a:solidFill>
                  <a:srgbClr val="000000"/>
                </a:solidFill>
                <a:latin typeface="Times New Roman"/>
                <a:ea typeface="Times New Roman"/>
                <a:cs typeface="Times New Roman"/>
              </a:rPr>
              <a:t>utilizar recursos para finalidade alheia aos objetos da parceria;</a:t>
            </a:r>
          </a:p>
          <a:p>
            <a:pPr>
              <a:lnSpc>
                <a:spcPct val="115000"/>
              </a:lnSpc>
              <a:spcAft>
                <a:spcPts val="500"/>
              </a:spcAft>
              <a:buClr>
                <a:schemeClr val="bg2"/>
              </a:buClr>
              <a:buFont typeface="Wingdings" panose="05000000000000000000" pitchFamily="2" charset="2"/>
              <a:buChar char="Ø"/>
            </a:pPr>
            <a:endParaRPr lang="pt-BR" sz="1000" dirty="0">
              <a:solidFill>
                <a:srgbClr val="000000"/>
              </a:solidFill>
              <a:latin typeface="Times New Roman"/>
              <a:ea typeface="Times New Roman"/>
              <a:cs typeface="Times New Roman"/>
            </a:endParaRPr>
          </a:p>
          <a:p>
            <a:pPr>
              <a:lnSpc>
                <a:spcPct val="115000"/>
              </a:lnSpc>
              <a:spcAft>
                <a:spcPts val="500"/>
              </a:spcAft>
              <a:buClr>
                <a:schemeClr val="bg2"/>
              </a:buClr>
              <a:buFont typeface="Wingdings" panose="05000000000000000000" pitchFamily="2" charset="2"/>
              <a:buChar char="Ø"/>
            </a:pPr>
            <a:r>
              <a:rPr lang="pt-BR" dirty="0" smtClean="0">
                <a:solidFill>
                  <a:srgbClr val="000000"/>
                </a:solidFill>
                <a:latin typeface="Times New Roman"/>
                <a:ea typeface="Times New Roman"/>
                <a:cs typeface="Times New Roman"/>
              </a:rPr>
              <a:t>pagar, a qualquer título, servidor ou empregado público com recursos vinculados à parceria, salvo nas hipóteses previstas em lei específica e na lei de diretrizes orçamentárias;</a:t>
            </a:r>
            <a:endParaRPr lang="pt-BR" dirty="0">
              <a:latin typeface="Calibri"/>
              <a:ea typeface="Calibri"/>
              <a:cs typeface="Times New Roman"/>
            </a:endParaRPr>
          </a:p>
        </p:txBody>
      </p:sp>
    </p:spTree>
    <p:extLst>
      <p:ext uri="{BB962C8B-B14F-4D97-AF65-F5344CB8AC3E}">
        <p14:creationId xmlns:p14="http://schemas.microsoft.com/office/powerpoint/2010/main" val="376710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76672"/>
            <a:ext cx="8229600" cy="936104"/>
          </a:xfrm>
        </p:spPr>
        <p:txBody>
          <a:bodyPr/>
          <a:lstStyle/>
          <a:p>
            <a:pPr lvl="0"/>
            <a:r>
              <a:rPr lang="pt-BR" dirty="0" smtClean="0"/>
              <a:t>Art. 2</a:t>
            </a:r>
            <a:r>
              <a:rPr lang="pt-BR" sz="4000" b="0" baseline="30000" dirty="0" smtClean="0"/>
              <a:t>º</a:t>
            </a:r>
            <a:r>
              <a:rPr lang="pt-BR" sz="4000" b="0" dirty="0"/>
              <a:t> </a:t>
            </a:r>
            <a:r>
              <a:rPr lang="pt-BR" sz="4000" b="0" dirty="0" smtClean="0"/>
              <a:t> - </a:t>
            </a:r>
            <a:r>
              <a:rPr lang="pt-BR" sz="4000" dirty="0" smtClean="0"/>
              <a:t>Conceitos</a:t>
            </a:r>
            <a:r>
              <a:rPr lang="pt-BR" dirty="0"/>
              <a:t/>
            </a:r>
            <a:br>
              <a:rPr lang="pt-BR" dirty="0"/>
            </a:br>
            <a:endParaRPr lang="pt-BR" dirty="0"/>
          </a:p>
        </p:txBody>
      </p:sp>
      <p:graphicFrame>
        <p:nvGraphicFramePr>
          <p:cNvPr id="4" name="Diagrama 3"/>
          <p:cNvGraphicFramePr/>
          <p:nvPr>
            <p:extLst>
              <p:ext uri="{D42A27DB-BD31-4B8C-83A1-F6EECF244321}">
                <p14:modId xmlns:p14="http://schemas.microsoft.com/office/powerpoint/2010/main" val="1695829849"/>
              </p:ext>
            </p:extLst>
          </p:nvPr>
        </p:nvGraphicFramePr>
        <p:xfrm>
          <a:off x="107504" y="1340768"/>
          <a:ext cx="8928992" cy="5112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318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5536" y="188640"/>
            <a:ext cx="8424936" cy="514643"/>
          </a:xfrm>
          <a:prstGeom prst="rect">
            <a:avLst/>
          </a:prstGeom>
          <a:noFill/>
        </p:spPr>
        <p:txBody>
          <a:bodyPr wrap="square" lIns="82945" tIns="41473" rIns="82945" bIns="41473">
            <a:spAutoFit/>
          </a:bodyPr>
          <a:lstStyle/>
          <a:p>
            <a:pPr algn="ctr">
              <a:defRPr/>
            </a:pPr>
            <a:r>
              <a:rPr lang="pt-BR" sz="2800" b="1" dirty="0">
                <a:ln w="12700">
                  <a:noFill/>
                  <a:prstDash val="solid"/>
                </a:ln>
                <a:solidFill>
                  <a:schemeClr val="bg2">
                    <a:lumMod val="75000"/>
                  </a:schemeClr>
                </a:solidFill>
                <a:effectLst>
                  <a:outerShdw blurRad="41275" dist="20320" dir="1800000" algn="tl" rotWithShape="0">
                    <a:srgbClr val="000000">
                      <a:alpha val="40000"/>
                    </a:srgbClr>
                  </a:outerShdw>
                </a:effectLst>
              </a:rPr>
              <a:t>Despesas Autorizadas Art. 46</a:t>
            </a:r>
          </a:p>
        </p:txBody>
      </p:sp>
      <p:sp>
        <p:nvSpPr>
          <p:cNvPr id="5" name="Espaço Reservado para Conteúdo 2"/>
          <p:cNvSpPr txBox="1">
            <a:spLocks/>
          </p:cNvSpPr>
          <p:nvPr/>
        </p:nvSpPr>
        <p:spPr>
          <a:xfrm>
            <a:off x="323528" y="1340768"/>
            <a:ext cx="8568952" cy="4680520"/>
          </a:xfrm>
          <a:prstGeom prst="rect">
            <a:avLst/>
          </a:prstGeom>
        </p:spPr>
        <p:txBody>
          <a:bodyPr>
            <a:noAutofit/>
          </a:bodyPr>
          <a:lstStyle>
            <a:lvl1pPr marL="342900" indent="-342900" algn="just" defTabSz="914400" rtl="0" eaLnBrk="1" latinLnBrk="0" hangingPunct="1">
              <a:spcBef>
                <a:spcPct val="20000"/>
              </a:spcBef>
              <a:buClr>
                <a:schemeClr val="tx2"/>
              </a:buClr>
              <a:buFont typeface="Arial" pitchFamily="34" charset="0"/>
              <a:buChar char="•"/>
              <a:defRPr sz="2000" kern="1200">
                <a:solidFill>
                  <a:schemeClr val="tx1">
                    <a:lumMod val="50000"/>
                    <a:lumOff val="50000"/>
                  </a:schemeClr>
                </a:solidFill>
                <a:latin typeface="+mj-lt"/>
                <a:ea typeface="+mn-ea"/>
                <a:cs typeface="+mn-cs"/>
              </a:defRPr>
            </a:lvl1pPr>
            <a:lvl2pPr marL="742950" indent="-28575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3pPr>
            <a:lvl4pPr marL="1600200" indent="-22860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15000"/>
              </a:lnSpc>
              <a:spcAft>
                <a:spcPts val="500"/>
              </a:spcAft>
              <a:buClr>
                <a:schemeClr val="accent2"/>
              </a:buClr>
              <a:buFont typeface="Wingdings" panose="05000000000000000000" pitchFamily="2" charset="2"/>
              <a:buChar char="ü"/>
            </a:pPr>
            <a:r>
              <a:rPr lang="pt-BR" dirty="0" smtClean="0">
                <a:solidFill>
                  <a:srgbClr val="000000"/>
                </a:solidFill>
                <a:latin typeface="Times New Roman"/>
                <a:ea typeface="Times New Roman"/>
                <a:cs typeface="Times New Roman"/>
              </a:rPr>
              <a:t>remuneração </a:t>
            </a:r>
            <a:r>
              <a:rPr lang="pt-BR" dirty="0">
                <a:solidFill>
                  <a:srgbClr val="000000"/>
                </a:solidFill>
                <a:latin typeface="Times New Roman"/>
                <a:ea typeface="Times New Roman"/>
                <a:cs typeface="Times New Roman"/>
              </a:rPr>
              <a:t>da equipe dimensionada no plano de trabalho, inclusive de pessoal próprio da organização da sociedade </a:t>
            </a:r>
            <a:r>
              <a:rPr lang="pt-BR" dirty="0" smtClean="0">
                <a:solidFill>
                  <a:srgbClr val="000000"/>
                </a:solidFill>
                <a:latin typeface="Times New Roman"/>
                <a:ea typeface="Times New Roman"/>
                <a:cs typeface="Times New Roman"/>
              </a:rPr>
              <a:t>civil;</a:t>
            </a:r>
          </a:p>
          <a:p>
            <a:pPr lvl="4">
              <a:lnSpc>
                <a:spcPct val="115000"/>
              </a:lnSpc>
              <a:spcAft>
                <a:spcPts val="500"/>
              </a:spcAft>
              <a:buClr>
                <a:schemeClr val="accent2"/>
              </a:buClr>
              <a:buFont typeface="Wingdings" panose="05000000000000000000" pitchFamily="2" charset="2"/>
              <a:buChar char="ü"/>
            </a:pPr>
            <a:r>
              <a:rPr lang="pt-BR" dirty="0" smtClean="0">
                <a:solidFill>
                  <a:srgbClr val="000000"/>
                </a:solidFill>
                <a:latin typeface="Times New Roman"/>
                <a:ea typeface="Times New Roman"/>
                <a:cs typeface="Times New Roman"/>
              </a:rPr>
              <a:t>impostos</a:t>
            </a:r>
            <a:r>
              <a:rPr lang="pt-BR" dirty="0">
                <a:solidFill>
                  <a:srgbClr val="000000"/>
                </a:solidFill>
                <a:latin typeface="Times New Roman"/>
                <a:ea typeface="Times New Roman"/>
                <a:cs typeface="Times New Roman"/>
              </a:rPr>
              <a:t>, contribuições sociais, FGTS, férias, décimo-terceiro salário, salários proporcionais, verbas rescisórias e demais encargos </a:t>
            </a:r>
            <a:r>
              <a:rPr lang="pt-BR" dirty="0" smtClean="0">
                <a:solidFill>
                  <a:srgbClr val="000000"/>
                </a:solidFill>
                <a:latin typeface="Times New Roman"/>
                <a:ea typeface="Times New Roman"/>
                <a:cs typeface="Times New Roman"/>
              </a:rPr>
              <a:t>sociais; </a:t>
            </a:r>
          </a:p>
          <a:p>
            <a:pPr>
              <a:lnSpc>
                <a:spcPct val="115000"/>
              </a:lnSpc>
              <a:spcAft>
                <a:spcPts val="500"/>
              </a:spcAft>
              <a:buClr>
                <a:schemeClr val="accent2"/>
              </a:buClr>
              <a:buFont typeface="Wingdings" panose="05000000000000000000" pitchFamily="2" charset="2"/>
              <a:buChar char="ü"/>
            </a:pPr>
            <a:endParaRPr lang="pt-BR" sz="1000" dirty="0" smtClean="0">
              <a:solidFill>
                <a:srgbClr val="000000"/>
              </a:solidFill>
              <a:latin typeface="Times New Roman"/>
              <a:ea typeface="Times New Roman"/>
              <a:cs typeface="Times New Roman"/>
            </a:endParaRPr>
          </a:p>
          <a:p>
            <a:pPr>
              <a:lnSpc>
                <a:spcPct val="115000"/>
              </a:lnSpc>
              <a:spcAft>
                <a:spcPts val="500"/>
              </a:spcAft>
              <a:buClr>
                <a:schemeClr val="accent2"/>
              </a:buClr>
              <a:buFont typeface="Wingdings" panose="05000000000000000000" pitchFamily="2" charset="2"/>
              <a:buChar char="ü"/>
            </a:pPr>
            <a:r>
              <a:rPr lang="pt-BR" dirty="0" smtClean="0">
                <a:solidFill>
                  <a:srgbClr val="000000"/>
                </a:solidFill>
                <a:latin typeface="Times New Roman"/>
                <a:ea typeface="Times New Roman"/>
                <a:cs typeface="Times New Roman"/>
              </a:rPr>
              <a:t>diárias (</a:t>
            </a:r>
            <a:r>
              <a:rPr lang="pt-BR" b="1" dirty="0" smtClean="0">
                <a:solidFill>
                  <a:srgbClr val="000000"/>
                </a:solidFill>
                <a:latin typeface="Times New Roman"/>
                <a:ea typeface="Times New Roman"/>
                <a:cs typeface="Times New Roman"/>
              </a:rPr>
              <a:t>deslocamento</a:t>
            </a:r>
            <a:r>
              <a:rPr lang="pt-BR" b="1" dirty="0">
                <a:solidFill>
                  <a:srgbClr val="000000"/>
                </a:solidFill>
                <a:latin typeface="Times New Roman"/>
                <a:ea typeface="Times New Roman"/>
                <a:cs typeface="Times New Roman"/>
              </a:rPr>
              <a:t>, hospedagem e </a:t>
            </a:r>
            <a:r>
              <a:rPr lang="pt-BR" b="1" dirty="0" smtClean="0">
                <a:solidFill>
                  <a:srgbClr val="000000"/>
                </a:solidFill>
                <a:latin typeface="Times New Roman"/>
                <a:ea typeface="Times New Roman"/>
                <a:cs typeface="Times New Roman"/>
              </a:rPr>
              <a:t>alimentação</a:t>
            </a:r>
            <a:r>
              <a:rPr lang="pt-BR" dirty="0" smtClean="0">
                <a:solidFill>
                  <a:srgbClr val="000000"/>
                </a:solidFill>
                <a:latin typeface="Times New Roman"/>
                <a:ea typeface="Times New Roman"/>
                <a:cs typeface="Times New Roman"/>
              </a:rPr>
              <a:t>) </a:t>
            </a:r>
            <a:r>
              <a:rPr lang="pt-BR" dirty="0">
                <a:solidFill>
                  <a:srgbClr val="000000"/>
                </a:solidFill>
                <a:latin typeface="Times New Roman"/>
                <a:ea typeface="Times New Roman"/>
                <a:cs typeface="Times New Roman"/>
              </a:rPr>
              <a:t>nos casos em que a execução do objeto da parceria assim o </a:t>
            </a:r>
            <a:r>
              <a:rPr lang="pt-BR" dirty="0" smtClean="0">
                <a:solidFill>
                  <a:srgbClr val="000000"/>
                </a:solidFill>
                <a:latin typeface="Times New Roman"/>
                <a:ea typeface="Times New Roman"/>
                <a:cs typeface="Times New Roman"/>
              </a:rPr>
              <a:t>exija;</a:t>
            </a:r>
          </a:p>
          <a:p>
            <a:pPr>
              <a:lnSpc>
                <a:spcPct val="115000"/>
              </a:lnSpc>
              <a:spcAft>
                <a:spcPts val="500"/>
              </a:spcAft>
              <a:buClr>
                <a:schemeClr val="accent2"/>
              </a:buClr>
              <a:buFont typeface="Wingdings" panose="05000000000000000000" pitchFamily="2" charset="2"/>
              <a:buChar char="ü"/>
            </a:pPr>
            <a:endParaRPr lang="pt-BR" sz="1000" dirty="0" smtClean="0">
              <a:solidFill>
                <a:srgbClr val="000000"/>
              </a:solidFill>
              <a:latin typeface="Times New Roman"/>
              <a:ea typeface="Times New Roman"/>
              <a:cs typeface="Times New Roman"/>
            </a:endParaRPr>
          </a:p>
          <a:p>
            <a:pPr>
              <a:lnSpc>
                <a:spcPct val="115000"/>
              </a:lnSpc>
              <a:spcAft>
                <a:spcPts val="500"/>
              </a:spcAft>
              <a:buClr>
                <a:schemeClr val="accent2"/>
              </a:buClr>
              <a:buFont typeface="Wingdings" panose="05000000000000000000" pitchFamily="2" charset="2"/>
              <a:buChar char="ü"/>
            </a:pPr>
            <a:r>
              <a:rPr lang="pt-BR" dirty="0" smtClean="0">
                <a:solidFill>
                  <a:srgbClr val="000000"/>
                </a:solidFill>
                <a:latin typeface="Times New Roman"/>
                <a:ea typeface="Times New Roman"/>
                <a:cs typeface="Times New Roman"/>
              </a:rPr>
              <a:t>custos indiretos necessários à execução do objeto;</a:t>
            </a:r>
          </a:p>
          <a:p>
            <a:pPr>
              <a:lnSpc>
                <a:spcPct val="115000"/>
              </a:lnSpc>
              <a:spcAft>
                <a:spcPts val="500"/>
              </a:spcAft>
              <a:buClr>
                <a:schemeClr val="accent2"/>
              </a:buClr>
              <a:buFont typeface="Wingdings" panose="05000000000000000000" pitchFamily="2" charset="2"/>
              <a:buChar char="ü"/>
            </a:pPr>
            <a:endParaRPr lang="pt-BR" sz="1000" dirty="0" smtClean="0">
              <a:solidFill>
                <a:srgbClr val="000000"/>
              </a:solidFill>
              <a:latin typeface="Times New Roman"/>
              <a:ea typeface="Times New Roman"/>
              <a:cs typeface="Times New Roman"/>
            </a:endParaRPr>
          </a:p>
          <a:p>
            <a:pPr>
              <a:lnSpc>
                <a:spcPct val="115000"/>
              </a:lnSpc>
              <a:spcAft>
                <a:spcPts val="500"/>
              </a:spcAft>
              <a:buClr>
                <a:schemeClr val="accent2"/>
              </a:buClr>
              <a:buFont typeface="Wingdings" panose="05000000000000000000" pitchFamily="2" charset="2"/>
              <a:buChar char="ü"/>
            </a:pPr>
            <a:r>
              <a:rPr lang="pt-BR" dirty="0" smtClean="0">
                <a:solidFill>
                  <a:srgbClr val="000000"/>
                </a:solidFill>
                <a:latin typeface="Times New Roman"/>
                <a:ea typeface="Times New Roman"/>
                <a:cs typeface="Times New Roman"/>
              </a:rPr>
              <a:t>aquisição </a:t>
            </a:r>
            <a:r>
              <a:rPr lang="pt-BR" dirty="0">
                <a:solidFill>
                  <a:srgbClr val="000000"/>
                </a:solidFill>
                <a:latin typeface="Times New Roman"/>
                <a:ea typeface="Times New Roman"/>
                <a:cs typeface="Times New Roman"/>
              </a:rPr>
              <a:t>de equipamentos e materiais permanentes essenciais à consecução do objeto e serviços de adequação de espaço </a:t>
            </a:r>
            <a:r>
              <a:rPr lang="pt-BR" dirty="0" smtClean="0">
                <a:solidFill>
                  <a:srgbClr val="000000"/>
                </a:solidFill>
                <a:latin typeface="Times New Roman"/>
                <a:ea typeface="Times New Roman"/>
                <a:cs typeface="Times New Roman"/>
              </a:rPr>
              <a:t>físico.</a:t>
            </a:r>
          </a:p>
        </p:txBody>
      </p:sp>
    </p:spTree>
    <p:extLst>
      <p:ext uri="{BB962C8B-B14F-4D97-AF65-F5344CB8AC3E}">
        <p14:creationId xmlns:p14="http://schemas.microsoft.com/office/powerpoint/2010/main" val="41556372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684436924"/>
              </p:ext>
            </p:extLst>
          </p:nvPr>
        </p:nvGraphicFramePr>
        <p:xfrm>
          <a:off x="467544" y="1268760"/>
          <a:ext cx="820891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a:spLocks noGrp="1"/>
          </p:cNvSpPr>
          <p:nvPr>
            <p:ph type="title"/>
          </p:nvPr>
        </p:nvSpPr>
        <p:spPr>
          <a:xfrm>
            <a:off x="395536" y="188640"/>
            <a:ext cx="8229600" cy="936104"/>
          </a:xfrm>
        </p:spPr>
        <p:txBody>
          <a:bodyPr/>
          <a:lstStyle/>
          <a:p>
            <a:r>
              <a:rPr lang="pt-BR" dirty="0" smtClean="0">
                <a:solidFill>
                  <a:schemeClr val="accent1">
                    <a:lumMod val="75000"/>
                  </a:schemeClr>
                </a:solidFill>
              </a:rPr>
              <a:t>Movimentação Financeira</a:t>
            </a:r>
            <a:endParaRPr lang="pt-BR" b="0" dirty="0">
              <a:solidFill>
                <a:schemeClr val="accent1">
                  <a:lumMod val="75000"/>
                </a:schemeClr>
              </a:solidFill>
            </a:endParaRPr>
          </a:p>
        </p:txBody>
      </p:sp>
    </p:spTree>
    <p:extLst>
      <p:ext uri="{BB962C8B-B14F-4D97-AF65-F5344CB8AC3E}">
        <p14:creationId xmlns:p14="http://schemas.microsoft.com/office/powerpoint/2010/main" val="9592136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116632"/>
            <a:ext cx="8229600" cy="576199"/>
          </a:xfrm>
          <a:prstGeom prst="rect">
            <a:avLst/>
          </a:prstGeom>
          <a:noFill/>
        </p:spPr>
        <p:txBody>
          <a:bodyPr lIns="82945" tIns="41473" rIns="82945" bIns="41473">
            <a:spAutoFit/>
          </a:bodyPr>
          <a:lstStyle/>
          <a:p>
            <a:pPr algn="ctr">
              <a:defRPr/>
            </a:pPr>
            <a:r>
              <a:rPr lang="pt-BR" sz="3200" b="1" dirty="0">
                <a:ln w="12700">
                  <a:noFill/>
                  <a:prstDash val="solid"/>
                </a:ln>
                <a:solidFill>
                  <a:schemeClr val="accent2">
                    <a:lumMod val="75000"/>
                  </a:schemeClr>
                </a:solidFill>
                <a:effectLst>
                  <a:outerShdw blurRad="41275" dist="20320" dir="1800000" algn="tl" rotWithShape="0">
                    <a:srgbClr val="000000">
                      <a:alpha val="40000"/>
                    </a:srgbClr>
                  </a:outerShdw>
                </a:effectLst>
              </a:rPr>
              <a:t>Prestação de Contas</a:t>
            </a:r>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1481141890"/>
              </p:ext>
            </p:extLst>
          </p:nvPr>
        </p:nvGraphicFramePr>
        <p:xfrm>
          <a:off x="467544" y="2708920"/>
          <a:ext cx="750952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ixaDeTexto 1"/>
          <p:cNvSpPr txBox="1"/>
          <p:nvPr/>
        </p:nvSpPr>
        <p:spPr>
          <a:xfrm>
            <a:off x="518876" y="1124744"/>
            <a:ext cx="8352928" cy="1477328"/>
          </a:xfrm>
          <a:prstGeom prst="rect">
            <a:avLst/>
          </a:prstGeom>
          <a:noFill/>
        </p:spPr>
        <p:txBody>
          <a:bodyPr wrap="square" rtlCol="0">
            <a:spAutoFit/>
          </a:bodyPr>
          <a:lstStyle/>
          <a:p>
            <a:pPr algn="just"/>
            <a:r>
              <a:rPr lang="pt-BR" dirty="0"/>
              <a:t>Art. 64. A prestação de contas apresentada pela organização da sociedade civil deverá conter </a:t>
            </a:r>
            <a:r>
              <a:rPr lang="pt-BR" b="1" dirty="0"/>
              <a:t>elementos</a:t>
            </a:r>
            <a:r>
              <a:rPr lang="pt-BR" dirty="0"/>
              <a:t> que permitam ao gestor da parceria avaliar o andamento ou concluir que o seu </a:t>
            </a:r>
            <a:r>
              <a:rPr lang="pt-BR" u="sng" dirty="0"/>
              <a:t>objeto foi executado conforme pactuado</a:t>
            </a:r>
            <a:r>
              <a:rPr lang="pt-BR" dirty="0"/>
              <a:t>, com a </a:t>
            </a:r>
            <a:r>
              <a:rPr lang="pt-BR" b="1" dirty="0"/>
              <a:t>descrição pormenorizada das atividades realizadas</a:t>
            </a:r>
            <a:r>
              <a:rPr lang="pt-BR" dirty="0"/>
              <a:t> e a </a:t>
            </a:r>
            <a:r>
              <a:rPr lang="pt-BR" u="sng" dirty="0"/>
              <a:t>comprovação do alcance das metas e dos resultados esperados</a:t>
            </a:r>
            <a:r>
              <a:rPr lang="pt-BR" dirty="0"/>
              <a:t>, até o período de que trata a prestação de contas.</a:t>
            </a:r>
          </a:p>
        </p:txBody>
      </p:sp>
    </p:spTree>
    <p:extLst>
      <p:ext uri="{BB962C8B-B14F-4D97-AF65-F5344CB8AC3E}">
        <p14:creationId xmlns:p14="http://schemas.microsoft.com/office/powerpoint/2010/main" val="4049968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188640"/>
            <a:ext cx="8229600" cy="576199"/>
          </a:xfrm>
          <a:prstGeom prst="rect">
            <a:avLst/>
          </a:prstGeom>
          <a:noFill/>
        </p:spPr>
        <p:txBody>
          <a:bodyPr lIns="82945" tIns="41473" rIns="82945" bIns="41473">
            <a:spAutoFit/>
          </a:bodyPr>
          <a:lstStyle/>
          <a:p>
            <a:pPr algn="ctr">
              <a:defRPr/>
            </a:pPr>
            <a:r>
              <a:rPr lang="pt-BR" sz="3200" b="1" dirty="0">
                <a:ln w="12700">
                  <a:noFill/>
                  <a:prstDash val="solid"/>
                </a:ln>
                <a:solidFill>
                  <a:schemeClr val="accent2">
                    <a:lumMod val="75000"/>
                  </a:schemeClr>
                </a:solidFill>
                <a:effectLst>
                  <a:outerShdw blurRad="41275" dist="20320" dir="1800000" algn="tl" rotWithShape="0">
                    <a:srgbClr val="000000">
                      <a:alpha val="40000"/>
                    </a:srgbClr>
                  </a:outerShdw>
                </a:effectLst>
              </a:rPr>
              <a:t>Prestação de </a:t>
            </a:r>
            <a:r>
              <a:rPr lang="pt-BR" sz="32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Contas</a:t>
            </a:r>
            <a:endParaRPr lang="pt-BR" sz="1800" b="1" dirty="0">
              <a:ln w="12700">
                <a:noFill/>
                <a:prstDash val="solid"/>
              </a:ln>
              <a:solidFill>
                <a:schemeClr val="accent2">
                  <a:lumMod val="75000"/>
                </a:schemeClr>
              </a:solidFill>
              <a:effectLst>
                <a:outerShdw blurRad="41275" dist="20320" dir="1800000" algn="tl" rotWithShape="0">
                  <a:srgbClr val="000000">
                    <a:alpha val="40000"/>
                  </a:srgbClr>
                </a:outerShdw>
              </a:effectLst>
            </a:endParaRPr>
          </a:p>
        </p:txBody>
      </p:sp>
      <p:sp>
        <p:nvSpPr>
          <p:cNvPr id="3" name="CaixaDeTexto 2"/>
          <p:cNvSpPr txBox="1"/>
          <p:nvPr/>
        </p:nvSpPr>
        <p:spPr>
          <a:xfrm>
            <a:off x="179512" y="836712"/>
            <a:ext cx="8784976" cy="6217087"/>
          </a:xfrm>
          <a:prstGeom prst="rect">
            <a:avLst/>
          </a:prstGeom>
          <a:noFill/>
        </p:spPr>
        <p:txBody>
          <a:bodyPr wrap="square" rtlCol="0">
            <a:spAutoFit/>
          </a:bodyPr>
          <a:lstStyle/>
          <a:p>
            <a:endParaRPr lang="pt-BR" dirty="0" smtClean="0"/>
          </a:p>
          <a:p>
            <a:pPr algn="just"/>
            <a:r>
              <a:rPr lang="pt-BR" dirty="0"/>
              <a:t>Art. 64. A prestação de contas apresentada pela organização da sociedade civil deverá conter elementos que permitam ao gestor da parceria avaliar o andamento ou concluir que o seu objeto foi executado conforme pactuado, com a descrição pormenorizada das atividades realizadas e a comprovação do alcance das metas e dos resultados esperados, até o período de que trata a prestação de contas.</a:t>
            </a:r>
          </a:p>
          <a:p>
            <a:pPr algn="just"/>
            <a:endParaRPr lang="pt-BR" sz="500" dirty="0"/>
          </a:p>
          <a:p>
            <a:pPr algn="just"/>
            <a:r>
              <a:rPr lang="pt-BR" dirty="0"/>
              <a:t>§ 1o  Serão glosados valores relacionados a metas e resultados descumpridos sem justificativa suficiente.    </a:t>
            </a:r>
            <a:endParaRPr lang="pt-BR" dirty="0" smtClean="0"/>
          </a:p>
          <a:p>
            <a:pPr algn="just"/>
            <a:endParaRPr lang="pt-BR" sz="500" dirty="0"/>
          </a:p>
          <a:p>
            <a:pPr algn="just"/>
            <a:r>
              <a:rPr lang="pt-BR" dirty="0"/>
              <a:t>§ 2o Os dados financeiros serão analisados com o intuito de estabelecer o nexo de causalidade entre a receita e a despesa realizada, a sua conformidade e o cumprimento das normas pertinentes.</a:t>
            </a:r>
          </a:p>
          <a:p>
            <a:pPr algn="just"/>
            <a:endParaRPr lang="pt-BR" sz="500" dirty="0"/>
          </a:p>
          <a:p>
            <a:pPr algn="just"/>
            <a:r>
              <a:rPr lang="pt-BR" dirty="0"/>
              <a:t>§ 3o A análise da prestação de contas deverá considerar a verdade real e os resultados alcançados.</a:t>
            </a:r>
          </a:p>
          <a:p>
            <a:pPr algn="just"/>
            <a:endParaRPr lang="pt-BR" sz="500" dirty="0"/>
          </a:p>
          <a:p>
            <a:pPr algn="just"/>
            <a:r>
              <a:rPr lang="pt-BR" dirty="0"/>
              <a:t>§ 4o A prestação de contas da parceria observará regras específicas de acordo com o montante de recursos públicos envolvidos, nos termos das disposições e procedimentos estabelecidos conforme previsto no plano de trabalho e no termo de colaboração ou de fomento</a:t>
            </a:r>
            <a:r>
              <a:rPr lang="pt-BR" dirty="0" smtClean="0"/>
              <a:t>.</a:t>
            </a:r>
          </a:p>
          <a:p>
            <a:endParaRPr lang="pt-BR" dirty="0" smtClean="0"/>
          </a:p>
          <a:p>
            <a:r>
              <a:rPr lang="pt-BR" dirty="0" smtClean="0"/>
              <a:t>Regras da IN TC 14/2012 - Art. 30 a 38, 43.</a:t>
            </a:r>
          </a:p>
          <a:p>
            <a:endParaRPr lang="pt-BR" dirty="0" smtClean="0"/>
          </a:p>
          <a:p>
            <a:endParaRPr lang="pt-BR" dirty="0"/>
          </a:p>
        </p:txBody>
      </p:sp>
    </p:spTree>
    <p:extLst>
      <p:ext uri="{BB962C8B-B14F-4D97-AF65-F5344CB8AC3E}">
        <p14:creationId xmlns:p14="http://schemas.microsoft.com/office/powerpoint/2010/main" val="4057694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1320822305"/>
              </p:ext>
            </p:extLst>
          </p:nvPr>
        </p:nvGraphicFramePr>
        <p:xfrm>
          <a:off x="-1" y="115888"/>
          <a:ext cx="9144002" cy="6753226"/>
        </p:xfrm>
        <a:graphic>
          <a:graphicData uri="http://schemas.openxmlformats.org/drawingml/2006/table">
            <a:tbl>
              <a:tblPr firstRow="1" bandRow="1">
                <a:tableStyleId>{5C22544A-7EE6-4342-B048-85BDC9FD1C3A}</a:tableStyleId>
              </a:tblPr>
              <a:tblGrid>
                <a:gridCol w="1306286"/>
                <a:gridCol w="1306286"/>
                <a:gridCol w="1306286"/>
                <a:gridCol w="1306286"/>
                <a:gridCol w="1306286"/>
                <a:gridCol w="1306286"/>
                <a:gridCol w="1306286"/>
              </a:tblGrid>
              <a:tr h="8535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000" b="1" dirty="0" smtClean="0">
                          <a:solidFill>
                            <a:schemeClr val="tx1"/>
                          </a:solidFill>
                        </a:rPr>
                        <a:t>Autoridade que assina o Termo de Colaboração ou Fomento (Secretaria)</a:t>
                      </a:r>
                      <a:endParaRPr lang="pt-BR" sz="1000" b="1" dirty="0">
                        <a:solidFill>
                          <a:schemeClr val="tx1"/>
                        </a:solidFill>
                      </a:endParaRPr>
                    </a:p>
                  </a:txBody>
                  <a:tcPr marL="91438" marR="9143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000" b="1" dirty="0" err="1" smtClean="0">
                          <a:solidFill>
                            <a:schemeClr val="tx1"/>
                          </a:solidFill>
                        </a:rPr>
                        <a:t>Órgão</a:t>
                      </a:r>
                      <a:r>
                        <a:rPr lang="en-US" sz="1000" b="1" dirty="0" smtClean="0">
                          <a:solidFill>
                            <a:schemeClr val="tx1"/>
                          </a:solidFill>
                        </a:rPr>
                        <a:t> </a:t>
                      </a:r>
                      <a:r>
                        <a:rPr lang="en-US" sz="1000" b="1" dirty="0" err="1" smtClean="0">
                          <a:solidFill>
                            <a:schemeClr val="tx1"/>
                          </a:solidFill>
                        </a:rPr>
                        <a:t>Técnico</a:t>
                      </a:r>
                      <a:endParaRPr lang="pt-BR" sz="1000" b="1" dirty="0">
                        <a:solidFill>
                          <a:schemeClr val="tx1"/>
                        </a:solidFill>
                      </a:endParaRPr>
                    </a:p>
                  </a:txBody>
                  <a:tcPr marL="91438" marR="9143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err="1" smtClean="0">
                          <a:solidFill>
                            <a:schemeClr val="tx1"/>
                          </a:solidFill>
                        </a:rPr>
                        <a:t>Procuradoria</a:t>
                      </a:r>
                      <a:endParaRPr lang="pt-BR" sz="1000" b="1" dirty="0">
                        <a:solidFill>
                          <a:schemeClr val="tx1"/>
                        </a:solidFill>
                      </a:endParaRPr>
                    </a:p>
                  </a:txBody>
                  <a:tcPr marL="91438" marR="9143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000" b="1" dirty="0" err="1" smtClean="0">
                          <a:solidFill>
                            <a:schemeClr val="tx1"/>
                          </a:solidFill>
                        </a:rPr>
                        <a:t>Fazenda</a:t>
                      </a:r>
                      <a:endParaRPr lang="pt-BR" sz="1000" b="1" dirty="0">
                        <a:solidFill>
                          <a:schemeClr val="tx1"/>
                        </a:solidFill>
                      </a:endParaRPr>
                    </a:p>
                  </a:txBody>
                  <a:tcPr marL="91438" marR="9143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000" b="1" dirty="0" smtClean="0">
                          <a:solidFill>
                            <a:schemeClr val="tx1"/>
                          </a:solidFill>
                        </a:rPr>
                        <a:t>Gestor da Parceria</a:t>
                      </a:r>
                    </a:p>
                    <a:p>
                      <a:pPr algn="ctr"/>
                      <a:endParaRPr lang="pt-BR" sz="1000" b="1" dirty="0">
                        <a:solidFill>
                          <a:schemeClr val="tx1"/>
                        </a:solidFill>
                      </a:endParaRPr>
                    </a:p>
                  </a:txBody>
                  <a:tcPr marL="91438" marR="9143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err="1" smtClean="0">
                          <a:solidFill>
                            <a:schemeClr val="tx1"/>
                          </a:solidFill>
                        </a:rPr>
                        <a:t>Comissão</a:t>
                      </a:r>
                      <a:r>
                        <a:rPr lang="en-US" sz="1000" b="1" dirty="0" smtClean="0">
                          <a:solidFill>
                            <a:schemeClr val="tx1"/>
                          </a:solidFill>
                        </a:rPr>
                        <a:t> de </a:t>
                      </a:r>
                      <a:r>
                        <a:rPr lang="en-US" sz="1000" b="1" dirty="0" err="1" smtClean="0">
                          <a:solidFill>
                            <a:schemeClr val="tx1"/>
                          </a:solidFill>
                        </a:rPr>
                        <a:t>monitoramento</a:t>
                      </a:r>
                      <a:r>
                        <a:rPr lang="en-US" sz="1000" b="1" dirty="0" smtClean="0">
                          <a:solidFill>
                            <a:schemeClr val="tx1"/>
                          </a:solidFill>
                        </a:rPr>
                        <a:t> e </a:t>
                      </a:r>
                      <a:r>
                        <a:rPr lang="en-US" sz="1000" b="1" dirty="0" err="1" smtClean="0">
                          <a:solidFill>
                            <a:schemeClr val="tx1"/>
                          </a:solidFill>
                        </a:rPr>
                        <a:t>avaliação</a:t>
                      </a:r>
                      <a:endParaRPr lang="pt-BR" sz="1000" b="1" dirty="0">
                        <a:solidFill>
                          <a:schemeClr val="tx1"/>
                        </a:solidFill>
                      </a:endParaRPr>
                    </a:p>
                  </a:txBody>
                  <a:tcPr marL="91438" marR="9143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900" b="1" dirty="0" smtClean="0">
                          <a:solidFill>
                            <a:schemeClr val="tx1"/>
                          </a:solidFill>
                        </a:rPr>
                        <a:t>OS</a:t>
                      </a:r>
                      <a:endParaRPr lang="pt-BR" sz="900" b="1" dirty="0">
                        <a:solidFill>
                          <a:schemeClr val="tx1"/>
                        </a:solidFill>
                      </a:endParaRPr>
                    </a:p>
                  </a:txBody>
                  <a:tcPr marL="91438" marR="9143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69078">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3379">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6494">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52559">
                <a:tc>
                  <a:txBody>
                    <a:bodyPr/>
                    <a:lstStyle/>
                    <a:p>
                      <a:endParaRPr lang="pt-BR" sz="1800" i="1"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1391">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06917">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69876">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3" name="Retângulo de cantos arredondados 42"/>
          <p:cNvSpPr/>
          <p:nvPr/>
        </p:nvSpPr>
        <p:spPr>
          <a:xfrm>
            <a:off x="7596337" y="1268412"/>
            <a:ext cx="1439714" cy="1398983"/>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eaLnBrk="1" hangingPunct="1">
              <a:buClr>
                <a:srgbClr val="000000"/>
              </a:buClr>
              <a:buSzPct val="100000"/>
              <a:defRPr/>
            </a:pPr>
            <a:r>
              <a:rPr lang="en-US" sz="900" dirty="0" err="1">
                <a:solidFill>
                  <a:schemeClr val="tx1"/>
                </a:solidFill>
              </a:rPr>
              <a:t>Prestação</a:t>
            </a:r>
            <a:r>
              <a:rPr lang="en-US" sz="900" dirty="0">
                <a:solidFill>
                  <a:schemeClr val="tx1"/>
                </a:solidFill>
              </a:rPr>
              <a:t> </a:t>
            </a:r>
            <a:r>
              <a:rPr lang="en-US" sz="900" dirty="0" err="1">
                <a:solidFill>
                  <a:schemeClr val="tx1"/>
                </a:solidFill>
              </a:rPr>
              <a:t>Contas</a:t>
            </a:r>
            <a:r>
              <a:rPr lang="en-US" sz="900" dirty="0">
                <a:solidFill>
                  <a:schemeClr val="tx1"/>
                </a:solidFill>
              </a:rPr>
              <a:t> </a:t>
            </a:r>
            <a:r>
              <a:rPr lang="en-US" sz="900" dirty="0" smtClean="0">
                <a:solidFill>
                  <a:schemeClr val="tx1"/>
                </a:solidFill>
              </a:rPr>
              <a:t>Final - 90 </a:t>
            </a:r>
            <a:r>
              <a:rPr lang="en-US" sz="900" dirty="0" err="1" smtClean="0">
                <a:solidFill>
                  <a:schemeClr val="tx1"/>
                </a:solidFill>
              </a:rPr>
              <a:t>dias</a:t>
            </a:r>
            <a:endParaRPr lang="en-US" sz="900" dirty="0">
              <a:solidFill>
                <a:schemeClr val="tx1"/>
              </a:solidFill>
            </a:endParaRPr>
          </a:p>
          <a:p>
            <a:pPr eaLnBrk="1" hangingPunct="1">
              <a:buClr>
                <a:srgbClr val="000000"/>
              </a:buClr>
              <a:buSzPct val="100000"/>
              <a:defRPr/>
            </a:pPr>
            <a:endParaRPr lang="en-US" sz="900" dirty="0" smtClean="0">
              <a:solidFill>
                <a:schemeClr val="tx1"/>
              </a:solidFill>
            </a:endParaRPr>
          </a:p>
          <a:p>
            <a:pPr eaLnBrk="1" hangingPunct="1">
              <a:buClr>
                <a:srgbClr val="000000"/>
              </a:buClr>
              <a:buSzPct val="100000"/>
              <a:defRPr/>
            </a:pPr>
            <a:r>
              <a:rPr lang="en-US" sz="900" dirty="0" smtClean="0">
                <a:solidFill>
                  <a:schemeClr val="tx1"/>
                </a:solidFill>
              </a:rPr>
              <a:t>1-Relatório </a:t>
            </a:r>
            <a:r>
              <a:rPr lang="en-US" sz="900" dirty="0">
                <a:solidFill>
                  <a:schemeClr val="tx1"/>
                </a:solidFill>
              </a:rPr>
              <a:t>de </a:t>
            </a:r>
            <a:r>
              <a:rPr lang="en-US" sz="900" dirty="0" err="1">
                <a:solidFill>
                  <a:schemeClr val="tx1"/>
                </a:solidFill>
              </a:rPr>
              <a:t>Execução</a:t>
            </a:r>
            <a:r>
              <a:rPr lang="en-US" sz="900" dirty="0">
                <a:solidFill>
                  <a:schemeClr val="tx1"/>
                </a:solidFill>
              </a:rPr>
              <a:t> do </a:t>
            </a:r>
            <a:r>
              <a:rPr lang="en-US" sz="900" dirty="0" err="1">
                <a:solidFill>
                  <a:schemeClr val="tx1"/>
                </a:solidFill>
              </a:rPr>
              <a:t>Objeto</a:t>
            </a:r>
            <a:endParaRPr lang="en-US" sz="900" dirty="0">
              <a:solidFill>
                <a:schemeClr val="tx1"/>
              </a:solidFill>
            </a:endParaRPr>
          </a:p>
          <a:p>
            <a:pPr eaLnBrk="1" hangingPunct="1">
              <a:buClr>
                <a:srgbClr val="000000"/>
              </a:buClr>
              <a:buSzPct val="100000"/>
              <a:defRPr/>
            </a:pPr>
            <a:r>
              <a:rPr lang="en-US" sz="900" dirty="0">
                <a:solidFill>
                  <a:schemeClr val="tx1"/>
                </a:solidFill>
              </a:rPr>
              <a:t>2-Relatório de </a:t>
            </a:r>
            <a:r>
              <a:rPr lang="en-US" sz="900" dirty="0" err="1">
                <a:solidFill>
                  <a:schemeClr val="tx1"/>
                </a:solidFill>
              </a:rPr>
              <a:t>Execução</a:t>
            </a:r>
            <a:r>
              <a:rPr lang="en-US" sz="900" dirty="0">
                <a:solidFill>
                  <a:schemeClr val="tx1"/>
                </a:solidFill>
              </a:rPr>
              <a:t> </a:t>
            </a:r>
            <a:r>
              <a:rPr lang="en-US" sz="900" dirty="0" smtClean="0">
                <a:solidFill>
                  <a:schemeClr val="tx1"/>
                </a:solidFill>
              </a:rPr>
              <a:t> </a:t>
            </a:r>
            <a:r>
              <a:rPr lang="en-US" sz="900" dirty="0" err="1" smtClean="0">
                <a:solidFill>
                  <a:schemeClr val="tx1"/>
                </a:solidFill>
              </a:rPr>
              <a:t>Financeira</a:t>
            </a:r>
            <a:endParaRPr lang="en-US" sz="900" dirty="0">
              <a:solidFill>
                <a:schemeClr val="tx1"/>
              </a:solidFill>
            </a:endParaRPr>
          </a:p>
          <a:p>
            <a:pPr eaLnBrk="1" hangingPunct="1">
              <a:buClr>
                <a:srgbClr val="000000"/>
              </a:buClr>
              <a:buSzPct val="100000"/>
              <a:defRPr/>
            </a:pPr>
            <a:endParaRPr lang="pt-BR" sz="900" dirty="0">
              <a:solidFill>
                <a:schemeClr val="tx1"/>
              </a:solidFill>
            </a:endParaRPr>
          </a:p>
        </p:txBody>
      </p:sp>
      <p:sp>
        <p:nvSpPr>
          <p:cNvPr id="72" name="Fluxograma: Decisão 71"/>
          <p:cNvSpPr/>
          <p:nvPr/>
        </p:nvSpPr>
        <p:spPr>
          <a:xfrm>
            <a:off x="5219701" y="2365375"/>
            <a:ext cx="1296988" cy="776288"/>
          </a:xfrm>
          <a:prstGeom prst="flowChartDecision">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800" dirty="0" err="1">
                <a:solidFill>
                  <a:prstClr val="black"/>
                </a:solidFill>
              </a:rPr>
              <a:t>Execução</a:t>
            </a:r>
            <a:r>
              <a:rPr lang="en-US" sz="800" dirty="0">
                <a:solidFill>
                  <a:prstClr val="black"/>
                </a:solidFill>
              </a:rPr>
              <a:t> OK?</a:t>
            </a:r>
          </a:p>
        </p:txBody>
      </p:sp>
      <p:sp>
        <p:nvSpPr>
          <p:cNvPr id="76" name="Retângulo 75"/>
          <p:cNvSpPr/>
          <p:nvPr/>
        </p:nvSpPr>
        <p:spPr>
          <a:xfrm>
            <a:off x="5383213" y="3644900"/>
            <a:ext cx="1008062" cy="647700"/>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Registro</a:t>
            </a:r>
            <a:r>
              <a:rPr lang="en-US" sz="1050" dirty="0">
                <a:solidFill>
                  <a:prstClr val="black"/>
                </a:solidFill>
              </a:rPr>
              <a:t> </a:t>
            </a:r>
            <a:r>
              <a:rPr lang="en-US" sz="1050" dirty="0" err="1">
                <a:solidFill>
                  <a:prstClr val="black"/>
                </a:solidFill>
              </a:rPr>
              <a:t>em</a:t>
            </a:r>
            <a:r>
              <a:rPr lang="en-US" sz="1050" dirty="0">
                <a:solidFill>
                  <a:prstClr val="black"/>
                </a:solidFill>
              </a:rPr>
              <a:t> </a:t>
            </a:r>
            <a:r>
              <a:rPr lang="en-US" sz="1050" dirty="0" err="1">
                <a:solidFill>
                  <a:prstClr val="black"/>
                </a:solidFill>
              </a:rPr>
              <a:t>Plataforma</a:t>
            </a:r>
            <a:r>
              <a:rPr lang="en-US" sz="1050" dirty="0">
                <a:solidFill>
                  <a:prstClr val="black"/>
                </a:solidFill>
              </a:rPr>
              <a:t> </a:t>
            </a:r>
            <a:r>
              <a:rPr lang="en-US" sz="1050" dirty="0" err="1">
                <a:solidFill>
                  <a:prstClr val="black"/>
                </a:solidFill>
              </a:rPr>
              <a:t>Eletrônica</a:t>
            </a:r>
            <a:endParaRPr lang="en-US" sz="1050" dirty="0">
              <a:solidFill>
                <a:prstClr val="black"/>
              </a:solidFill>
            </a:endParaRPr>
          </a:p>
        </p:txBody>
      </p:sp>
      <p:cxnSp>
        <p:nvCxnSpPr>
          <p:cNvPr id="46160" name="Conector angulado 46159"/>
          <p:cNvCxnSpPr>
            <a:stCxn id="72" idx="2"/>
            <a:endCxn id="76" idx="0"/>
          </p:cNvCxnSpPr>
          <p:nvPr/>
        </p:nvCxnSpPr>
        <p:spPr>
          <a:xfrm rot="16200000" flipH="1">
            <a:off x="5626101" y="3383756"/>
            <a:ext cx="503237" cy="19049"/>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101" name="CaixaDeTexto 100"/>
          <p:cNvSpPr txBox="1"/>
          <p:nvPr/>
        </p:nvSpPr>
        <p:spPr>
          <a:xfrm>
            <a:off x="5959475" y="3200400"/>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Não</a:t>
            </a:r>
            <a:endParaRPr lang="pt-BR" sz="1050" dirty="0">
              <a:solidFill>
                <a:prstClr val="black"/>
              </a:solidFill>
            </a:endParaRPr>
          </a:p>
        </p:txBody>
      </p:sp>
      <p:sp>
        <p:nvSpPr>
          <p:cNvPr id="102" name="CaixaDeTexto 101"/>
          <p:cNvSpPr txBox="1"/>
          <p:nvPr/>
        </p:nvSpPr>
        <p:spPr>
          <a:xfrm>
            <a:off x="5219700" y="2425700"/>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Sim</a:t>
            </a:r>
            <a:endParaRPr lang="pt-BR" sz="1050" dirty="0">
              <a:solidFill>
                <a:prstClr val="black"/>
              </a:solidFill>
            </a:endParaRPr>
          </a:p>
        </p:txBody>
      </p:sp>
      <p:sp>
        <p:nvSpPr>
          <p:cNvPr id="131" name="Retângulo 130"/>
          <p:cNvSpPr/>
          <p:nvPr/>
        </p:nvSpPr>
        <p:spPr>
          <a:xfrm>
            <a:off x="2699792" y="5283200"/>
            <a:ext cx="1368220" cy="738188"/>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eaLnBrk="1" hangingPunct="1">
              <a:buClr>
                <a:srgbClr val="000000"/>
              </a:buClr>
              <a:buSzPct val="100000"/>
              <a:buFont typeface="Arial" charset="0"/>
              <a:buNone/>
              <a:defRPr/>
            </a:pPr>
            <a:r>
              <a:rPr lang="en-US" sz="1050" b="1" dirty="0" err="1">
                <a:solidFill>
                  <a:schemeClr val="bg1"/>
                </a:solidFill>
              </a:rPr>
              <a:t>Apurar</a:t>
            </a:r>
            <a:r>
              <a:rPr lang="en-US" sz="1050" b="1" dirty="0">
                <a:solidFill>
                  <a:schemeClr val="bg1"/>
                </a:solidFill>
              </a:rPr>
              <a:t> </a:t>
            </a:r>
            <a:r>
              <a:rPr lang="en-US" sz="1050" b="1" dirty="0" err="1">
                <a:solidFill>
                  <a:schemeClr val="bg1"/>
                </a:solidFill>
              </a:rPr>
              <a:t>Responsabili-dades</a:t>
            </a:r>
            <a:endParaRPr lang="en-US" sz="1050" b="1" dirty="0">
              <a:solidFill>
                <a:schemeClr val="bg1"/>
              </a:solidFill>
            </a:endParaRPr>
          </a:p>
        </p:txBody>
      </p:sp>
      <p:sp>
        <p:nvSpPr>
          <p:cNvPr id="46" name="Retângulo 45"/>
          <p:cNvSpPr/>
          <p:nvPr/>
        </p:nvSpPr>
        <p:spPr>
          <a:xfrm>
            <a:off x="1404144" y="1268411"/>
            <a:ext cx="1295648" cy="1223964"/>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Análise</a:t>
            </a:r>
            <a:r>
              <a:rPr lang="en-US" sz="1050" dirty="0">
                <a:solidFill>
                  <a:prstClr val="black"/>
                </a:solidFill>
              </a:rPr>
              <a:t> das </a:t>
            </a:r>
            <a:r>
              <a:rPr lang="en-US" sz="1050" dirty="0" err="1">
                <a:solidFill>
                  <a:prstClr val="black"/>
                </a:solidFill>
              </a:rPr>
              <a:t>Visitas</a:t>
            </a:r>
            <a:r>
              <a:rPr lang="en-US" sz="1050" dirty="0">
                <a:solidFill>
                  <a:prstClr val="black"/>
                </a:solidFill>
              </a:rPr>
              <a:t> </a:t>
            </a:r>
            <a:r>
              <a:rPr lang="en-US" sz="1050" dirty="0" err="1">
                <a:solidFill>
                  <a:prstClr val="black"/>
                </a:solidFill>
              </a:rPr>
              <a:t>Técnicas</a:t>
            </a:r>
            <a:r>
              <a:rPr lang="en-US" sz="1050" dirty="0">
                <a:solidFill>
                  <a:prstClr val="black"/>
                </a:solidFill>
              </a:rPr>
              <a:t> e </a:t>
            </a:r>
            <a:r>
              <a:rPr lang="en-US" sz="1050" dirty="0" err="1">
                <a:solidFill>
                  <a:prstClr val="black"/>
                </a:solidFill>
              </a:rPr>
              <a:t>Relatórios</a:t>
            </a:r>
            <a:r>
              <a:rPr lang="en-US" sz="1050" dirty="0">
                <a:solidFill>
                  <a:prstClr val="black"/>
                </a:solidFill>
              </a:rPr>
              <a:t> de </a:t>
            </a:r>
            <a:r>
              <a:rPr lang="en-US" sz="1050" dirty="0" err="1">
                <a:solidFill>
                  <a:prstClr val="black"/>
                </a:solidFill>
              </a:rPr>
              <a:t>Acompanhamento</a:t>
            </a:r>
            <a:endParaRPr lang="en-US" sz="1050" dirty="0">
              <a:solidFill>
                <a:prstClr val="black"/>
              </a:solidFill>
            </a:endParaRPr>
          </a:p>
        </p:txBody>
      </p:sp>
      <p:sp>
        <p:nvSpPr>
          <p:cNvPr id="48" name="Retângulo 47"/>
          <p:cNvSpPr/>
          <p:nvPr/>
        </p:nvSpPr>
        <p:spPr>
          <a:xfrm>
            <a:off x="5364163" y="1341438"/>
            <a:ext cx="1008062" cy="611187"/>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endParaRPr lang="en-US" sz="1050" dirty="0" smtClean="0">
              <a:solidFill>
                <a:prstClr val="black"/>
              </a:solidFill>
            </a:endParaRPr>
          </a:p>
          <a:p>
            <a:pPr algn="ctr" eaLnBrk="1" hangingPunct="1">
              <a:buClr>
                <a:srgbClr val="000000"/>
              </a:buClr>
              <a:buSzPct val="100000"/>
              <a:buFont typeface="Arial" charset="0"/>
              <a:buNone/>
              <a:defRPr/>
            </a:pPr>
            <a:r>
              <a:rPr lang="en-US" sz="1050" dirty="0" err="1" smtClean="0">
                <a:solidFill>
                  <a:prstClr val="black"/>
                </a:solidFill>
              </a:rPr>
              <a:t>Parecer</a:t>
            </a:r>
            <a:r>
              <a:rPr lang="en-US" sz="1050" dirty="0" smtClean="0">
                <a:solidFill>
                  <a:prstClr val="black"/>
                </a:solidFill>
              </a:rPr>
              <a:t> </a:t>
            </a:r>
            <a:r>
              <a:rPr lang="en-US" sz="1050" dirty="0" err="1">
                <a:solidFill>
                  <a:prstClr val="black"/>
                </a:solidFill>
              </a:rPr>
              <a:t>Técnico</a:t>
            </a:r>
            <a:r>
              <a:rPr lang="en-US" sz="1050" dirty="0">
                <a:solidFill>
                  <a:prstClr val="black"/>
                </a:solidFill>
              </a:rPr>
              <a:t> </a:t>
            </a:r>
            <a:r>
              <a:rPr lang="en-US" sz="1050" dirty="0" err="1">
                <a:solidFill>
                  <a:prstClr val="black"/>
                </a:solidFill>
              </a:rPr>
              <a:t>Conclusivo</a:t>
            </a:r>
            <a:endParaRPr lang="en-US" sz="1050" dirty="0">
              <a:solidFill>
                <a:prstClr val="black"/>
              </a:solidFill>
            </a:endParaRPr>
          </a:p>
          <a:p>
            <a:pPr algn="ctr" eaLnBrk="1" hangingPunct="1">
              <a:buClr>
                <a:srgbClr val="000000"/>
              </a:buClr>
              <a:buSzPct val="100000"/>
              <a:buFont typeface="Arial" charset="0"/>
              <a:buNone/>
              <a:defRPr/>
            </a:pPr>
            <a:endParaRPr lang="en-US" sz="1050" dirty="0">
              <a:solidFill>
                <a:prstClr val="black"/>
              </a:solidFill>
            </a:endParaRPr>
          </a:p>
        </p:txBody>
      </p:sp>
      <p:cxnSp>
        <p:nvCxnSpPr>
          <p:cNvPr id="3" name="Conector angulado 2"/>
          <p:cNvCxnSpPr>
            <a:stCxn id="43" idx="0"/>
            <a:endCxn id="46" idx="0"/>
          </p:cNvCxnSpPr>
          <p:nvPr/>
        </p:nvCxnSpPr>
        <p:spPr>
          <a:xfrm rot="16200000" flipV="1">
            <a:off x="5184081" y="-1863701"/>
            <a:ext cx="1" cy="6264226"/>
          </a:xfrm>
          <a:prstGeom prst="bentConnector3">
            <a:avLst>
              <a:gd name="adj1" fmla="val 228601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ector angulado 6"/>
          <p:cNvCxnSpPr>
            <a:stCxn id="46" idx="3"/>
            <a:endCxn id="48" idx="1"/>
          </p:cNvCxnSpPr>
          <p:nvPr/>
        </p:nvCxnSpPr>
        <p:spPr>
          <a:xfrm flipV="1">
            <a:off x="2699792" y="1647032"/>
            <a:ext cx="2664371" cy="23336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ector angulado 20"/>
          <p:cNvCxnSpPr>
            <a:stCxn id="48" idx="2"/>
            <a:endCxn id="72" idx="0"/>
          </p:cNvCxnSpPr>
          <p:nvPr/>
        </p:nvCxnSpPr>
        <p:spPr>
          <a:xfrm rot="16200000" flipH="1">
            <a:off x="5661819" y="2158999"/>
            <a:ext cx="412750"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Retângulo 62"/>
          <p:cNvSpPr/>
          <p:nvPr/>
        </p:nvSpPr>
        <p:spPr>
          <a:xfrm>
            <a:off x="5364163" y="4652963"/>
            <a:ext cx="1008062" cy="720725"/>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Prazo</a:t>
            </a:r>
            <a:r>
              <a:rPr lang="en-US" sz="1050" dirty="0">
                <a:solidFill>
                  <a:prstClr val="black"/>
                </a:solidFill>
              </a:rPr>
              <a:t> de </a:t>
            </a:r>
            <a:r>
              <a:rPr lang="en-US" sz="1050" dirty="0" err="1">
                <a:solidFill>
                  <a:prstClr val="black"/>
                </a:solidFill>
              </a:rPr>
              <a:t>até</a:t>
            </a:r>
            <a:r>
              <a:rPr lang="en-US" sz="1050" dirty="0">
                <a:solidFill>
                  <a:prstClr val="black"/>
                </a:solidFill>
              </a:rPr>
              <a:t> 45d (</a:t>
            </a:r>
            <a:r>
              <a:rPr lang="en-US" sz="1050" dirty="0" err="1">
                <a:solidFill>
                  <a:prstClr val="black"/>
                </a:solidFill>
              </a:rPr>
              <a:t>prorrogável</a:t>
            </a:r>
            <a:r>
              <a:rPr lang="en-US" sz="1050" dirty="0">
                <a:solidFill>
                  <a:prstClr val="black"/>
                </a:solidFill>
              </a:rPr>
              <a:t>) </a:t>
            </a:r>
            <a:r>
              <a:rPr lang="en-US" sz="1050" dirty="0" err="1">
                <a:solidFill>
                  <a:prstClr val="black"/>
                </a:solidFill>
              </a:rPr>
              <a:t>para</a:t>
            </a:r>
            <a:r>
              <a:rPr lang="en-US" sz="1050" dirty="0">
                <a:solidFill>
                  <a:prstClr val="black"/>
                </a:solidFill>
              </a:rPr>
              <a:t> </a:t>
            </a:r>
            <a:r>
              <a:rPr lang="en-US" sz="1050" dirty="0" err="1">
                <a:solidFill>
                  <a:prstClr val="black"/>
                </a:solidFill>
              </a:rPr>
              <a:t>sanar</a:t>
            </a:r>
            <a:endParaRPr lang="en-US" sz="1050" dirty="0">
              <a:solidFill>
                <a:prstClr val="black"/>
              </a:solidFill>
            </a:endParaRPr>
          </a:p>
        </p:txBody>
      </p:sp>
      <p:cxnSp>
        <p:nvCxnSpPr>
          <p:cNvPr id="27" name="Conector angulado 26"/>
          <p:cNvCxnSpPr>
            <a:stCxn id="76" idx="2"/>
          </p:cNvCxnSpPr>
          <p:nvPr/>
        </p:nvCxnSpPr>
        <p:spPr>
          <a:xfrm rot="16200000" flipH="1">
            <a:off x="5733256" y="4445794"/>
            <a:ext cx="360363" cy="5397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ector angulado 28"/>
          <p:cNvCxnSpPr>
            <a:stCxn id="63" idx="3"/>
            <a:endCxn id="70" idx="0"/>
          </p:cNvCxnSpPr>
          <p:nvPr/>
        </p:nvCxnSpPr>
        <p:spPr>
          <a:xfrm flipV="1">
            <a:off x="6372225" y="3213101"/>
            <a:ext cx="1799873" cy="1800225"/>
          </a:xfrm>
          <a:prstGeom prst="bentConnector4">
            <a:avLst>
              <a:gd name="adj1" fmla="val 26000"/>
              <a:gd name="adj2" fmla="val 112698"/>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Fluxograma: Decisão 69"/>
          <p:cNvSpPr/>
          <p:nvPr/>
        </p:nvSpPr>
        <p:spPr>
          <a:xfrm>
            <a:off x="7308144" y="3213101"/>
            <a:ext cx="1727908" cy="1258888"/>
          </a:xfrm>
          <a:prstGeom prst="flowChartDecision">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00" dirty="0" err="1">
                <a:solidFill>
                  <a:prstClr val="black"/>
                </a:solidFill>
              </a:rPr>
              <a:t>Saneamento</a:t>
            </a:r>
            <a:endParaRPr lang="en-US" sz="1000" dirty="0">
              <a:solidFill>
                <a:prstClr val="black"/>
              </a:solidFill>
            </a:endParaRPr>
          </a:p>
        </p:txBody>
      </p:sp>
      <p:cxnSp>
        <p:nvCxnSpPr>
          <p:cNvPr id="46147" name="Conector angulado 46146"/>
          <p:cNvCxnSpPr/>
          <p:nvPr/>
        </p:nvCxnSpPr>
        <p:spPr>
          <a:xfrm rot="10800000" flipV="1">
            <a:off x="940471" y="2667396"/>
            <a:ext cx="4434755" cy="10717"/>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6150" name="Conector angulado 46149"/>
          <p:cNvCxnSpPr>
            <a:stCxn id="70" idx="2"/>
            <a:endCxn id="131" idx="3"/>
          </p:cNvCxnSpPr>
          <p:nvPr/>
        </p:nvCxnSpPr>
        <p:spPr>
          <a:xfrm rot="5400000">
            <a:off x="5529903" y="3010098"/>
            <a:ext cx="1180305" cy="4104086"/>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sp>
        <p:nvSpPr>
          <p:cNvPr id="83" name="Fluxograma: Decisão 82"/>
          <p:cNvSpPr/>
          <p:nvPr/>
        </p:nvSpPr>
        <p:spPr>
          <a:xfrm>
            <a:off x="179388" y="2492375"/>
            <a:ext cx="1296987" cy="801688"/>
          </a:xfrm>
          <a:prstGeom prst="flowChartDecision">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800" dirty="0" err="1">
                <a:solidFill>
                  <a:prstClr val="black"/>
                </a:solidFill>
              </a:rPr>
              <a:t>Conclusão</a:t>
            </a:r>
            <a:r>
              <a:rPr lang="en-US" sz="800" dirty="0">
                <a:solidFill>
                  <a:prstClr val="black"/>
                </a:solidFill>
              </a:rPr>
              <a:t> </a:t>
            </a:r>
            <a:r>
              <a:rPr lang="en-US" sz="800" dirty="0" err="1">
                <a:solidFill>
                  <a:prstClr val="black"/>
                </a:solidFill>
              </a:rPr>
              <a:t>sobre</a:t>
            </a:r>
            <a:r>
              <a:rPr lang="en-US" sz="800" dirty="0">
                <a:solidFill>
                  <a:prstClr val="black"/>
                </a:solidFill>
              </a:rPr>
              <a:t> as </a:t>
            </a:r>
            <a:r>
              <a:rPr lang="en-US" sz="800" dirty="0" err="1">
                <a:solidFill>
                  <a:prstClr val="black"/>
                </a:solidFill>
              </a:rPr>
              <a:t>Contas</a:t>
            </a:r>
            <a:endParaRPr lang="en-US" sz="800" dirty="0">
              <a:solidFill>
                <a:prstClr val="black"/>
              </a:solidFill>
            </a:endParaRPr>
          </a:p>
        </p:txBody>
      </p:sp>
      <p:sp>
        <p:nvSpPr>
          <p:cNvPr id="84" name="Retângulo 83"/>
          <p:cNvSpPr/>
          <p:nvPr/>
        </p:nvSpPr>
        <p:spPr>
          <a:xfrm>
            <a:off x="323850" y="3644900"/>
            <a:ext cx="1008063" cy="647700"/>
          </a:xfrm>
          <a:prstGeom prst="rect">
            <a:avLst/>
          </a:prstGeom>
          <a:solidFill>
            <a:srgbClr val="FFFF00"/>
          </a:solidFill>
          <a:ln w="9525">
            <a:solidFill>
              <a:schemeClr val="tx1"/>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buClr>
                <a:srgbClr val="000000"/>
              </a:buClr>
              <a:buSzPct val="100000"/>
              <a:buFont typeface="Arial" charset="0"/>
              <a:buNone/>
              <a:defRPr/>
            </a:pPr>
            <a:r>
              <a:rPr lang="en-US" sz="1050" dirty="0" err="1">
                <a:solidFill>
                  <a:schemeClr val="tx1"/>
                </a:solidFill>
              </a:rPr>
              <a:t>Aprovação</a:t>
            </a:r>
            <a:r>
              <a:rPr lang="en-US" sz="1050" dirty="0">
                <a:solidFill>
                  <a:schemeClr val="tx1"/>
                </a:solidFill>
              </a:rPr>
              <a:t> </a:t>
            </a:r>
            <a:r>
              <a:rPr lang="en-US" sz="1050" dirty="0" err="1">
                <a:solidFill>
                  <a:schemeClr val="tx1"/>
                </a:solidFill>
              </a:rPr>
              <a:t>ou</a:t>
            </a:r>
            <a:r>
              <a:rPr lang="en-US" sz="1050" dirty="0">
                <a:solidFill>
                  <a:schemeClr val="tx1"/>
                </a:solidFill>
              </a:rPr>
              <a:t> </a:t>
            </a:r>
            <a:r>
              <a:rPr lang="en-US" sz="1050" dirty="0" err="1">
                <a:solidFill>
                  <a:schemeClr val="tx1"/>
                </a:solidFill>
              </a:rPr>
              <a:t>Aprovação</a:t>
            </a:r>
            <a:r>
              <a:rPr lang="en-US" sz="1050" dirty="0">
                <a:solidFill>
                  <a:schemeClr val="tx1"/>
                </a:solidFill>
              </a:rPr>
              <a:t> com </a:t>
            </a:r>
            <a:r>
              <a:rPr lang="en-US" sz="1050" dirty="0" err="1">
                <a:solidFill>
                  <a:schemeClr val="tx1"/>
                </a:solidFill>
              </a:rPr>
              <a:t>Ressalvas</a:t>
            </a:r>
            <a:endParaRPr lang="en-US" sz="1050" dirty="0">
              <a:solidFill>
                <a:schemeClr val="tx1"/>
              </a:solidFill>
            </a:endParaRPr>
          </a:p>
        </p:txBody>
      </p:sp>
      <p:sp>
        <p:nvSpPr>
          <p:cNvPr id="85" name="Retângulo 84"/>
          <p:cNvSpPr/>
          <p:nvPr/>
        </p:nvSpPr>
        <p:spPr>
          <a:xfrm>
            <a:off x="323850" y="4635500"/>
            <a:ext cx="1008063" cy="647700"/>
          </a:xfrm>
          <a:prstGeom prst="rect">
            <a:avLst/>
          </a:prstGeom>
          <a:solidFill>
            <a:srgbClr val="FFFF00"/>
          </a:solidFill>
          <a:ln w="9525">
            <a:solidFill>
              <a:schemeClr val="tx1"/>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buClr>
                <a:srgbClr val="000000"/>
              </a:buClr>
              <a:buSzPct val="100000"/>
              <a:buFont typeface="Arial" charset="0"/>
              <a:buNone/>
              <a:defRPr/>
            </a:pPr>
            <a:r>
              <a:rPr lang="en-US" sz="1050" b="1" dirty="0" err="1">
                <a:solidFill>
                  <a:schemeClr val="tx1"/>
                </a:solidFill>
              </a:rPr>
              <a:t>Rejeição</a:t>
            </a:r>
            <a:endParaRPr lang="en-US" sz="1050" b="1" dirty="0">
              <a:solidFill>
                <a:schemeClr val="tx1"/>
              </a:solidFill>
            </a:endParaRPr>
          </a:p>
        </p:txBody>
      </p:sp>
      <p:sp>
        <p:nvSpPr>
          <p:cNvPr id="86" name="Retângulo 85"/>
          <p:cNvSpPr/>
          <p:nvPr/>
        </p:nvSpPr>
        <p:spPr>
          <a:xfrm>
            <a:off x="323850" y="5589588"/>
            <a:ext cx="1008063" cy="64770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eaLnBrk="1" hangingPunct="1">
              <a:buClr>
                <a:srgbClr val="000000"/>
              </a:buClr>
              <a:buSzPct val="100000"/>
              <a:buFont typeface="Arial" charset="0"/>
              <a:buNone/>
              <a:defRPr/>
            </a:pPr>
            <a:r>
              <a:rPr lang="en-US" sz="1050" b="1" dirty="0" err="1">
                <a:solidFill>
                  <a:schemeClr val="bg1"/>
                </a:solidFill>
              </a:rPr>
              <a:t>Registro</a:t>
            </a:r>
            <a:r>
              <a:rPr lang="en-US" sz="1050" b="1" dirty="0">
                <a:solidFill>
                  <a:schemeClr val="bg1"/>
                </a:solidFill>
              </a:rPr>
              <a:t> </a:t>
            </a:r>
            <a:r>
              <a:rPr lang="en-US" sz="1050" b="1" dirty="0" err="1">
                <a:solidFill>
                  <a:schemeClr val="bg1"/>
                </a:solidFill>
              </a:rPr>
              <a:t>em</a:t>
            </a:r>
            <a:r>
              <a:rPr lang="en-US" sz="1050" b="1" dirty="0">
                <a:solidFill>
                  <a:schemeClr val="bg1"/>
                </a:solidFill>
              </a:rPr>
              <a:t> </a:t>
            </a:r>
            <a:r>
              <a:rPr lang="en-US" sz="1050" b="1" dirty="0" err="1">
                <a:solidFill>
                  <a:schemeClr val="bg1"/>
                </a:solidFill>
              </a:rPr>
              <a:t>Plataforma</a:t>
            </a:r>
            <a:r>
              <a:rPr lang="en-US" sz="1050" b="1" dirty="0">
                <a:solidFill>
                  <a:schemeClr val="bg1"/>
                </a:solidFill>
              </a:rPr>
              <a:t> </a:t>
            </a:r>
            <a:r>
              <a:rPr lang="en-US" sz="1050" b="1" dirty="0" err="1">
                <a:solidFill>
                  <a:schemeClr val="bg1"/>
                </a:solidFill>
              </a:rPr>
              <a:t>Eletrônica</a:t>
            </a:r>
            <a:endParaRPr lang="en-US" sz="1050" b="1" dirty="0">
              <a:solidFill>
                <a:schemeClr val="bg1"/>
              </a:solidFill>
            </a:endParaRPr>
          </a:p>
        </p:txBody>
      </p:sp>
      <p:cxnSp>
        <p:nvCxnSpPr>
          <p:cNvPr id="46159" name="Conector angulado 46158"/>
          <p:cNvCxnSpPr>
            <a:stCxn id="83" idx="2"/>
            <a:endCxn id="84" idx="0"/>
          </p:cNvCxnSpPr>
          <p:nvPr/>
        </p:nvCxnSpPr>
        <p:spPr>
          <a:xfrm rot="16200000" flipH="1">
            <a:off x="652463" y="3468688"/>
            <a:ext cx="350837" cy="1587"/>
          </a:xfrm>
          <a:prstGeom prst="bentConnector3">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6162" name="Conector angulado 46161"/>
          <p:cNvCxnSpPr>
            <a:stCxn id="83" idx="3"/>
            <a:endCxn id="85" idx="3"/>
          </p:cNvCxnSpPr>
          <p:nvPr/>
        </p:nvCxnSpPr>
        <p:spPr>
          <a:xfrm flipH="1">
            <a:off x="1331913" y="2894013"/>
            <a:ext cx="144462" cy="2065337"/>
          </a:xfrm>
          <a:prstGeom prst="bentConnector3">
            <a:avLst>
              <a:gd name="adj1" fmla="val -159034"/>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6164" name="Conector angulado 46163"/>
          <p:cNvCxnSpPr>
            <a:stCxn id="84" idx="3"/>
            <a:endCxn id="86" idx="3"/>
          </p:cNvCxnSpPr>
          <p:nvPr/>
        </p:nvCxnSpPr>
        <p:spPr>
          <a:xfrm>
            <a:off x="1331913" y="3968750"/>
            <a:ext cx="12700" cy="1944688"/>
          </a:xfrm>
          <a:prstGeom prst="bentConnector3">
            <a:avLst>
              <a:gd name="adj1" fmla="val 414418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166" name="Conector angulado 46165"/>
          <p:cNvCxnSpPr>
            <a:stCxn id="85" idx="2"/>
            <a:endCxn id="86" idx="0"/>
          </p:cNvCxnSpPr>
          <p:nvPr/>
        </p:nvCxnSpPr>
        <p:spPr>
          <a:xfrm rot="16200000" flipH="1">
            <a:off x="673894" y="5436394"/>
            <a:ext cx="306388" cy="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ector angulado 30"/>
          <p:cNvCxnSpPr>
            <a:stCxn id="70" idx="1"/>
            <a:endCxn id="86" idx="2"/>
          </p:cNvCxnSpPr>
          <p:nvPr/>
        </p:nvCxnSpPr>
        <p:spPr>
          <a:xfrm rot="10800000" flipV="1">
            <a:off x="827882" y="3842544"/>
            <a:ext cx="6480262" cy="2394743"/>
          </a:xfrm>
          <a:prstGeom prst="bentConnector4">
            <a:avLst>
              <a:gd name="adj1" fmla="val 46111"/>
              <a:gd name="adj2" fmla="val 109546"/>
            </a:avLst>
          </a:prstGeom>
          <a:ln>
            <a:tailEnd type="arrow"/>
          </a:ln>
        </p:spPr>
        <p:style>
          <a:lnRef idx="3">
            <a:schemeClr val="accent1"/>
          </a:lnRef>
          <a:fillRef idx="0">
            <a:schemeClr val="accent1"/>
          </a:fillRef>
          <a:effectRef idx="2">
            <a:schemeClr val="accent1"/>
          </a:effectRef>
          <a:fontRef idx="minor">
            <a:schemeClr val="tx1"/>
          </a:fontRef>
        </p:style>
      </p:cxnSp>
      <p:sp>
        <p:nvSpPr>
          <p:cNvPr id="34" name="CaixaDeTexto 33"/>
          <p:cNvSpPr txBox="1"/>
          <p:nvPr/>
        </p:nvSpPr>
        <p:spPr>
          <a:xfrm>
            <a:off x="7020272" y="3992563"/>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Sim</a:t>
            </a:r>
            <a:endParaRPr lang="pt-BR" sz="1050" dirty="0">
              <a:solidFill>
                <a:prstClr val="black"/>
              </a:solidFill>
            </a:endParaRPr>
          </a:p>
        </p:txBody>
      </p:sp>
      <p:sp>
        <p:nvSpPr>
          <p:cNvPr id="35" name="CaixaDeTexto 34"/>
          <p:cNvSpPr txBox="1"/>
          <p:nvPr/>
        </p:nvSpPr>
        <p:spPr>
          <a:xfrm>
            <a:off x="8513763" y="4344988"/>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Não</a:t>
            </a:r>
            <a:endParaRPr lang="pt-BR" sz="1050" dirty="0">
              <a:solidFill>
                <a:prstClr val="black"/>
              </a:solidFill>
            </a:endParaRPr>
          </a:p>
        </p:txBody>
      </p:sp>
      <p:sp>
        <p:nvSpPr>
          <p:cNvPr id="73826" name="CaixaDeTexto 16"/>
          <p:cNvSpPr txBox="1">
            <a:spLocks noChangeArrowheads="1"/>
          </p:cNvSpPr>
          <p:nvPr/>
        </p:nvSpPr>
        <p:spPr bwMode="auto">
          <a:xfrm>
            <a:off x="1331913" y="2678113"/>
            <a:ext cx="765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charset="0"/>
                <a:cs typeface="Arial" charset="0"/>
              </a:defRPr>
            </a:lvl1pPr>
            <a:lvl2pPr marL="742950" indent="-285750">
              <a:defRPr>
                <a:solidFill>
                  <a:schemeClr val="bg1"/>
                </a:solidFill>
                <a:latin typeface="Arial" charset="0"/>
                <a:cs typeface="Arial" charset="0"/>
              </a:defRPr>
            </a:lvl2pPr>
            <a:lvl3pPr marL="1143000" indent="-228600">
              <a:defRPr>
                <a:solidFill>
                  <a:schemeClr val="bg1"/>
                </a:solidFill>
                <a:latin typeface="Arial" charset="0"/>
                <a:cs typeface="Arial" charset="0"/>
              </a:defRPr>
            </a:lvl3pPr>
            <a:lvl4pPr marL="1600200" indent="-228600">
              <a:defRPr>
                <a:solidFill>
                  <a:schemeClr val="bg1"/>
                </a:solidFill>
                <a:latin typeface="Arial" charset="0"/>
                <a:cs typeface="Arial" charset="0"/>
              </a:defRPr>
            </a:lvl4pPr>
            <a:lvl5pPr marL="2057400" indent="-228600">
              <a:defRPr>
                <a:solidFill>
                  <a:schemeClr val="bg1"/>
                </a:solidFill>
                <a:latin typeface="Arial" charset="0"/>
                <a:cs typeface="Arial" charset="0"/>
              </a:defRPr>
            </a:lvl5pPr>
            <a:lvl6pPr marL="2514600" indent="-228600" eaLnBrk="0" fontAlgn="base" hangingPunct="0">
              <a:spcBef>
                <a:spcPct val="0"/>
              </a:spcBef>
              <a:spcAft>
                <a:spcPct val="0"/>
              </a:spcAft>
              <a:defRPr>
                <a:solidFill>
                  <a:schemeClr val="bg1"/>
                </a:solidFill>
                <a:latin typeface="Arial" charset="0"/>
                <a:cs typeface="Arial" charset="0"/>
              </a:defRPr>
            </a:lvl6pPr>
            <a:lvl7pPr marL="2971800" indent="-228600" eaLnBrk="0" fontAlgn="base" hangingPunct="0">
              <a:spcBef>
                <a:spcPct val="0"/>
              </a:spcBef>
              <a:spcAft>
                <a:spcPct val="0"/>
              </a:spcAft>
              <a:defRPr>
                <a:solidFill>
                  <a:schemeClr val="bg1"/>
                </a:solidFill>
                <a:latin typeface="Arial" charset="0"/>
                <a:cs typeface="Arial" charset="0"/>
              </a:defRPr>
            </a:lvl7pPr>
            <a:lvl8pPr marL="3429000" indent="-228600" eaLnBrk="0" fontAlgn="base" hangingPunct="0">
              <a:spcBef>
                <a:spcPct val="0"/>
              </a:spcBef>
              <a:spcAft>
                <a:spcPct val="0"/>
              </a:spcAft>
              <a:defRPr>
                <a:solidFill>
                  <a:schemeClr val="bg1"/>
                </a:solidFill>
                <a:latin typeface="Arial" charset="0"/>
                <a:cs typeface="Arial" charset="0"/>
              </a:defRPr>
            </a:lvl8pPr>
            <a:lvl9pPr marL="3886200" indent="-228600" eaLnBrk="0" fontAlgn="base" hangingPunct="0">
              <a:spcBef>
                <a:spcPct val="0"/>
              </a:spcBef>
              <a:spcAft>
                <a:spcPct val="0"/>
              </a:spcAft>
              <a:defRPr>
                <a:solidFill>
                  <a:schemeClr val="bg1"/>
                </a:solidFill>
                <a:latin typeface="Arial" charset="0"/>
                <a:cs typeface="Arial" charset="0"/>
              </a:defRPr>
            </a:lvl9pPr>
          </a:lstStyle>
          <a:p>
            <a:r>
              <a:rPr lang="en-US" altLang="pt-BR" sz="1000">
                <a:solidFill>
                  <a:schemeClr val="tx1"/>
                </a:solidFill>
              </a:rPr>
              <a:t>Rejeição</a:t>
            </a:r>
            <a:endParaRPr lang="pt-BR" altLang="pt-BR" sz="1000">
              <a:solidFill>
                <a:schemeClr val="tx1"/>
              </a:solidFill>
            </a:endParaRPr>
          </a:p>
        </p:txBody>
      </p:sp>
      <p:sp>
        <p:nvSpPr>
          <p:cNvPr id="73827" name="CaixaDeTexto 46"/>
          <p:cNvSpPr txBox="1">
            <a:spLocks noChangeArrowheads="1"/>
          </p:cNvSpPr>
          <p:nvPr/>
        </p:nvSpPr>
        <p:spPr bwMode="auto">
          <a:xfrm>
            <a:off x="827088" y="3213100"/>
            <a:ext cx="1008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charset="0"/>
                <a:cs typeface="Arial" charset="0"/>
              </a:defRPr>
            </a:lvl1pPr>
            <a:lvl2pPr marL="742950" indent="-285750">
              <a:defRPr>
                <a:solidFill>
                  <a:schemeClr val="bg1"/>
                </a:solidFill>
                <a:latin typeface="Arial" charset="0"/>
                <a:cs typeface="Arial" charset="0"/>
              </a:defRPr>
            </a:lvl2pPr>
            <a:lvl3pPr marL="1143000" indent="-228600">
              <a:defRPr>
                <a:solidFill>
                  <a:schemeClr val="bg1"/>
                </a:solidFill>
                <a:latin typeface="Arial" charset="0"/>
                <a:cs typeface="Arial" charset="0"/>
              </a:defRPr>
            </a:lvl3pPr>
            <a:lvl4pPr marL="1600200" indent="-228600">
              <a:defRPr>
                <a:solidFill>
                  <a:schemeClr val="bg1"/>
                </a:solidFill>
                <a:latin typeface="Arial" charset="0"/>
                <a:cs typeface="Arial" charset="0"/>
              </a:defRPr>
            </a:lvl4pPr>
            <a:lvl5pPr marL="2057400" indent="-228600">
              <a:defRPr>
                <a:solidFill>
                  <a:schemeClr val="bg1"/>
                </a:solidFill>
                <a:latin typeface="Arial" charset="0"/>
                <a:cs typeface="Arial" charset="0"/>
              </a:defRPr>
            </a:lvl5pPr>
            <a:lvl6pPr marL="2514600" indent="-228600" eaLnBrk="0" fontAlgn="base" hangingPunct="0">
              <a:spcBef>
                <a:spcPct val="0"/>
              </a:spcBef>
              <a:spcAft>
                <a:spcPct val="0"/>
              </a:spcAft>
              <a:defRPr>
                <a:solidFill>
                  <a:schemeClr val="bg1"/>
                </a:solidFill>
                <a:latin typeface="Arial" charset="0"/>
                <a:cs typeface="Arial" charset="0"/>
              </a:defRPr>
            </a:lvl6pPr>
            <a:lvl7pPr marL="2971800" indent="-228600" eaLnBrk="0" fontAlgn="base" hangingPunct="0">
              <a:spcBef>
                <a:spcPct val="0"/>
              </a:spcBef>
              <a:spcAft>
                <a:spcPct val="0"/>
              </a:spcAft>
              <a:defRPr>
                <a:solidFill>
                  <a:schemeClr val="bg1"/>
                </a:solidFill>
                <a:latin typeface="Arial" charset="0"/>
                <a:cs typeface="Arial" charset="0"/>
              </a:defRPr>
            </a:lvl7pPr>
            <a:lvl8pPr marL="3429000" indent="-228600" eaLnBrk="0" fontAlgn="base" hangingPunct="0">
              <a:spcBef>
                <a:spcPct val="0"/>
              </a:spcBef>
              <a:spcAft>
                <a:spcPct val="0"/>
              </a:spcAft>
              <a:defRPr>
                <a:solidFill>
                  <a:schemeClr val="bg1"/>
                </a:solidFill>
                <a:latin typeface="Arial" charset="0"/>
                <a:cs typeface="Arial" charset="0"/>
              </a:defRPr>
            </a:lvl8pPr>
            <a:lvl9pPr marL="3886200" indent="-228600" eaLnBrk="0" fontAlgn="base" hangingPunct="0">
              <a:spcBef>
                <a:spcPct val="0"/>
              </a:spcBef>
              <a:spcAft>
                <a:spcPct val="0"/>
              </a:spcAft>
              <a:defRPr>
                <a:solidFill>
                  <a:schemeClr val="bg1"/>
                </a:solidFill>
                <a:latin typeface="Arial" charset="0"/>
                <a:cs typeface="Arial" charset="0"/>
              </a:defRPr>
            </a:lvl9pPr>
          </a:lstStyle>
          <a:p>
            <a:r>
              <a:rPr lang="en-US" altLang="pt-BR" sz="1000">
                <a:solidFill>
                  <a:schemeClr val="tx1"/>
                </a:solidFill>
              </a:rPr>
              <a:t>Aprovação</a:t>
            </a:r>
            <a:endParaRPr lang="pt-BR" altLang="pt-BR" sz="1000">
              <a:solidFill>
                <a:schemeClr val="tx1"/>
              </a:solidFill>
            </a:endParaRPr>
          </a:p>
        </p:txBody>
      </p:sp>
      <p:cxnSp>
        <p:nvCxnSpPr>
          <p:cNvPr id="9" name="Conector angulado 8"/>
          <p:cNvCxnSpPr>
            <a:stCxn id="85" idx="0"/>
            <a:endCxn id="131" idx="0"/>
          </p:cNvCxnSpPr>
          <p:nvPr/>
        </p:nvCxnSpPr>
        <p:spPr>
          <a:xfrm rot="16200000" flipH="1">
            <a:off x="1782042" y="3681340"/>
            <a:ext cx="647700" cy="2556020"/>
          </a:xfrm>
          <a:prstGeom prst="bentConnector3">
            <a:avLst>
              <a:gd name="adj1" fmla="val -35294"/>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9209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443789346"/>
              </p:ext>
            </p:extLst>
          </p:nvPr>
        </p:nvGraphicFramePr>
        <p:xfrm>
          <a:off x="35496" y="1772816"/>
          <a:ext cx="532859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ext uri="{D42A27DB-BD31-4B8C-83A1-F6EECF244321}">
                <p14:modId xmlns:p14="http://schemas.microsoft.com/office/powerpoint/2010/main" val="2966620095"/>
              </p:ext>
            </p:extLst>
          </p:nvPr>
        </p:nvGraphicFramePr>
        <p:xfrm>
          <a:off x="5724128" y="1484784"/>
          <a:ext cx="2880320" cy="49685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tângulo 1"/>
          <p:cNvSpPr/>
          <p:nvPr/>
        </p:nvSpPr>
        <p:spPr>
          <a:xfrm>
            <a:off x="1547664" y="404663"/>
            <a:ext cx="5544616" cy="892552"/>
          </a:xfrm>
          <a:prstGeom prst="rect">
            <a:avLst/>
          </a:prstGeom>
        </p:spPr>
        <p:txBody>
          <a:bodyPr wrap="square">
            <a:spAutoFit/>
          </a:bodyPr>
          <a:lstStyle/>
          <a:p>
            <a:r>
              <a:rPr lang="pt-BR" sz="2600" b="1" dirty="0">
                <a:solidFill>
                  <a:schemeClr val="tx2">
                    <a:lumMod val="50000"/>
                  </a:schemeClr>
                </a:solidFill>
              </a:rPr>
              <a:t>SANÇÕES </a:t>
            </a:r>
            <a:r>
              <a:rPr lang="pt-BR" sz="2600" b="1" dirty="0" smtClean="0">
                <a:solidFill>
                  <a:schemeClr val="tx2">
                    <a:lumMod val="50000"/>
                  </a:schemeClr>
                </a:solidFill>
              </a:rPr>
              <a:t>ADMINISTRATIVAS </a:t>
            </a:r>
          </a:p>
          <a:p>
            <a:r>
              <a:rPr lang="pt-BR" sz="2600" b="1" dirty="0">
                <a:solidFill>
                  <a:schemeClr val="tx2">
                    <a:lumMod val="50000"/>
                  </a:schemeClr>
                </a:solidFill>
              </a:rPr>
              <a:t>	</a:t>
            </a:r>
            <a:r>
              <a:rPr lang="pt-BR" sz="2600" b="1" dirty="0" smtClean="0">
                <a:solidFill>
                  <a:schemeClr val="tx2">
                    <a:lumMod val="50000"/>
                  </a:schemeClr>
                </a:solidFill>
              </a:rPr>
              <a:t>				</a:t>
            </a:r>
            <a:r>
              <a:rPr lang="pt-BR" sz="1400" b="1" dirty="0" smtClean="0">
                <a:solidFill>
                  <a:schemeClr val="tx2">
                    <a:lumMod val="50000"/>
                  </a:schemeClr>
                </a:solidFill>
              </a:rPr>
              <a:t>Art</a:t>
            </a:r>
            <a:r>
              <a:rPr lang="pt-BR" sz="1400" b="1" dirty="0">
                <a:solidFill>
                  <a:schemeClr val="tx2">
                    <a:lumMod val="50000"/>
                  </a:schemeClr>
                </a:solidFill>
              </a:rPr>
              <a:t>. 73</a:t>
            </a:r>
          </a:p>
        </p:txBody>
      </p:sp>
    </p:spTree>
    <p:extLst>
      <p:ext uri="{BB962C8B-B14F-4D97-AF65-F5344CB8AC3E}">
        <p14:creationId xmlns:p14="http://schemas.microsoft.com/office/powerpoint/2010/main" val="159038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5536" y="188640"/>
            <a:ext cx="8424936" cy="514643"/>
          </a:xfrm>
          <a:prstGeom prst="rect">
            <a:avLst/>
          </a:prstGeom>
          <a:noFill/>
        </p:spPr>
        <p:txBody>
          <a:bodyPr wrap="square" lIns="82945" tIns="41473" rIns="82945" bIns="41473">
            <a:spAutoFit/>
          </a:bodyPr>
          <a:lstStyle/>
          <a:p>
            <a:pPr algn="ctr">
              <a:defRPr/>
            </a:pPr>
            <a:r>
              <a:rPr lang="pt-BR" sz="2800" b="1" dirty="0" smtClean="0">
                <a:ln w="12700">
                  <a:noFill/>
                  <a:prstDash val="solid"/>
                </a:ln>
                <a:solidFill>
                  <a:schemeClr val="bg2">
                    <a:lumMod val="75000"/>
                  </a:schemeClr>
                </a:solidFill>
                <a:effectLst>
                  <a:outerShdw blurRad="41275" dist="20320" dir="1800000" algn="tl" rotWithShape="0">
                    <a:srgbClr val="000000">
                      <a:alpha val="40000"/>
                    </a:srgbClr>
                  </a:outerShdw>
                </a:effectLst>
              </a:rPr>
              <a:t>Atos de Improbidade Administrativa</a:t>
            </a:r>
            <a:endParaRPr lang="pt-BR" sz="2800" b="1" dirty="0">
              <a:ln w="12700">
                <a:noFill/>
                <a:prstDash val="solid"/>
              </a:ln>
              <a:solidFill>
                <a:schemeClr val="bg2">
                  <a:lumMod val="75000"/>
                </a:schemeClr>
              </a:solidFill>
              <a:effectLst>
                <a:outerShdw blurRad="41275" dist="20320" dir="1800000" algn="tl" rotWithShape="0">
                  <a:srgbClr val="000000">
                    <a:alpha val="40000"/>
                  </a:srgbClr>
                </a:outerShdw>
              </a:effectLst>
            </a:endParaRPr>
          </a:p>
        </p:txBody>
      </p:sp>
      <p:sp>
        <p:nvSpPr>
          <p:cNvPr id="5" name="Espaço Reservado para Conteúdo 2"/>
          <p:cNvSpPr txBox="1">
            <a:spLocks/>
          </p:cNvSpPr>
          <p:nvPr/>
        </p:nvSpPr>
        <p:spPr>
          <a:xfrm>
            <a:off x="323528" y="1340768"/>
            <a:ext cx="8568952" cy="5400600"/>
          </a:xfrm>
          <a:prstGeom prst="rect">
            <a:avLst/>
          </a:prstGeom>
        </p:spPr>
        <p:txBody>
          <a:bodyPr>
            <a:noAutofit/>
          </a:bodyPr>
          <a:lstStyle>
            <a:lvl1pPr marL="342900" indent="-342900" algn="just" defTabSz="914400" rtl="0" eaLnBrk="1" latinLnBrk="0" hangingPunct="1">
              <a:spcBef>
                <a:spcPct val="20000"/>
              </a:spcBef>
              <a:buClr>
                <a:schemeClr val="tx2"/>
              </a:buClr>
              <a:buFont typeface="Arial" pitchFamily="34" charset="0"/>
              <a:buChar char="•"/>
              <a:defRPr sz="2000" kern="1200">
                <a:solidFill>
                  <a:schemeClr val="tx1">
                    <a:lumMod val="50000"/>
                    <a:lumOff val="50000"/>
                  </a:schemeClr>
                </a:solidFill>
                <a:latin typeface="+mj-lt"/>
                <a:ea typeface="+mn-ea"/>
                <a:cs typeface="+mn-cs"/>
              </a:defRPr>
            </a:lvl1pPr>
            <a:lvl2pPr marL="742950" indent="-28575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3pPr>
            <a:lvl4pPr marL="1600200" indent="-22860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15000"/>
              </a:lnSpc>
              <a:spcAft>
                <a:spcPts val="500"/>
              </a:spcAft>
              <a:buClr>
                <a:schemeClr val="accent2"/>
              </a:buClr>
              <a:buFont typeface="Wingdings" panose="05000000000000000000" pitchFamily="2" charset="2"/>
              <a:buChar char="ü"/>
            </a:pPr>
            <a:r>
              <a:rPr lang="pt-BR" b="1" dirty="0">
                <a:solidFill>
                  <a:schemeClr val="tx1"/>
                </a:solidFill>
                <a:latin typeface="Arial" panose="020B0604020202020204" pitchFamily="34" charset="0"/>
                <a:cs typeface="Arial" panose="020B0604020202020204" pitchFamily="34" charset="0"/>
              </a:rPr>
              <a:t>Art. 77. O art. 10 da </a:t>
            </a:r>
            <a:r>
              <a:rPr lang="pt-BR" b="1" dirty="0">
                <a:solidFill>
                  <a:schemeClr val="tx1"/>
                </a:solidFill>
                <a:latin typeface="Arial" panose="020B0604020202020204" pitchFamily="34" charset="0"/>
                <a:cs typeface="Arial" panose="020B0604020202020204" pitchFamily="34" charset="0"/>
                <a:hlinkClick r:id="rId2"/>
              </a:rPr>
              <a:t>Lei n</a:t>
            </a:r>
            <a:r>
              <a:rPr lang="pt-BR" b="1" u="sng" baseline="30000" dirty="0">
                <a:solidFill>
                  <a:schemeClr val="tx1"/>
                </a:solidFill>
                <a:latin typeface="Arial" panose="020B0604020202020204" pitchFamily="34" charset="0"/>
                <a:cs typeface="Arial" panose="020B0604020202020204" pitchFamily="34" charset="0"/>
                <a:hlinkClick r:id="rId2"/>
              </a:rPr>
              <a:t>o</a:t>
            </a:r>
            <a:r>
              <a:rPr lang="pt-BR" b="1" dirty="0">
                <a:solidFill>
                  <a:schemeClr val="tx1"/>
                </a:solidFill>
                <a:latin typeface="Arial" panose="020B0604020202020204" pitchFamily="34" charset="0"/>
                <a:cs typeface="Arial" panose="020B0604020202020204" pitchFamily="34" charset="0"/>
                <a:hlinkClick r:id="rId2"/>
              </a:rPr>
              <a:t> 8.429, de 2 de junho de 1992</a:t>
            </a:r>
            <a:r>
              <a:rPr lang="pt-BR" b="1" dirty="0">
                <a:solidFill>
                  <a:schemeClr val="tx1"/>
                </a:solidFill>
                <a:latin typeface="Arial" panose="020B0604020202020204" pitchFamily="34" charset="0"/>
                <a:cs typeface="Arial" panose="020B0604020202020204" pitchFamily="34" charset="0"/>
              </a:rPr>
              <a:t>, passa a vigorar com as seguintes </a:t>
            </a:r>
            <a:r>
              <a:rPr lang="pt-BR" b="1" dirty="0" smtClean="0">
                <a:solidFill>
                  <a:schemeClr val="tx1"/>
                </a:solidFill>
                <a:latin typeface="Arial" panose="020B0604020202020204" pitchFamily="34" charset="0"/>
                <a:cs typeface="Arial" panose="020B0604020202020204" pitchFamily="34" charset="0"/>
              </a:rPr>
              <a:t>alterações:</a:t>
            </a:r>
          </a:p>
          <a:p>
            <a:pPr marL="0" indent="0">
              <a:lnSpc>
                <a:spcPct val="115000"/>
              </a:lnSpc>
              <a:spcAft>
                <a:spcPts val="500"/>
              </a:spcAft>
              <a:buClr>
                <a:schemeClr val="accent2"/>
              </a:buClr>
              <a:buNone/>
            </a:pPr>
            <a:r>
              <a:rPr lang="pt-BR" dirty="0"/>
              <a:t> </a:t>
            </a:r>
            <a:r>
              <a:rPr lang="pt-BR" b="1" dirty="0">
                <a:latin typeface="Arial" panose="020B0604020202020204" pitchFamily="34" charset="0"/>
                <a:cs typeface="Arial" panose="020B0604020202020204" pitchFamily="34" charset="0"/>
              </a:rPr>
              <a:t>Art. 10. Constitui ato de improbidade administrativa que causa lesão ao erário qualquer ação ou omissão, dolosa ou culposa, que enseje perda patrimonial, desvio, apropriação, malbaratamento ou dilapidação dos bens ou haveres das entidades referidas no art. 1º desta lei, e notadamente:</a:t>
            </a:r>
            <a:endParaRPr lang="pt-BR" b="1" dirty="0" smtClean="0">
              <a:solidFill>
                <a:schemeClr val="tx1"/>
              </a:solidFill>
              <a:latin typeface="Arial" panose="020B0604020202020204" pitchFamily="34" charset="0"/>
              <a:cs typeface="Arial" panose="020B0604020202020204" pitchFamily="34" charset="0"/>
            </a:endParaRPr>
          </a:p>
          <a:p>
            <a:pPr>
              <a:lnSpc>
                <a:spcPct val="115000"/>
              </a:lnSpc>
              <a:spcAft>
                <a:spcPts val="500"/>
              </a:spcAft>
              <a:buClr>
                <a:schemeClr val="accent2"/>
              </a:buClr>
              <a:buFont typeface="Wingdings" panose="05000000000000000000" pitchFamily="2" charset="2"/>
              <a:buChar char="ü"/>
            </a:pPr>
            <a:endParaRPr lang="pt-BR" sz="1000" b="1" dirty="0" smtClean="0">
              <a:solidFill>
                <a:schemeClr val="tx1"/>
              </a:solidFill>
              <a:latin typeface="Arial" panose="020B0604020202020204" pitchFamily="34" charset="0"/>
              <a:cs typeface="Arial" panose="020B0604020202020204" pitchFamily="34" charset="0"/>
            </a:endParaRPr>
          </a:p>
          <a:p>
            <a:pPr marL="0" indent="0">
              <a:buNone/>
            </a:pPr>
            <a:r>
              <a:rPr lang="pt-BR" dirty="0" smtClean="0">
                <a:solidFill>
                  <a:schemeClr val="tx1"/>
                </a:solidFill>
                <a:latin typeface="Arial"/>
                <a:hlinkClick r:id="rId3"/>
              </a:rPr>
              <a:t>VIII - </a:t>
            </a:r>
            <a:r>
              <a:rPr lang="pt-BR" u="sng" dirty="0" smtClean="0">
                <a:solidFill>
                  <a:srgbClr val="000000"/>
                </a:solidFill>
                <a:latin typeface="Arial"/>
              </a:rPr>
              <a:t>frustrar a licitude </a:t>
            </a:r>
            <a:r>
              <a:rPr lang="pt-BR" dirty="0" smtClean="0">
                <a:solidFill>
                  <a:srgbClr val="000000"/>
                </a:solidFill>
                <a:latin typeface="Arial"/>
              </a:rPr>
              <a:t>de processo licitatório ou </a:t>
            </a:r>
            <a:r>
              <a:rPr lang="pt-BR" u="sng" dirty="0" smtClean="0">
                <a:solidFill>
                  <a:srgbClr val="000000"/>
                </a:solidFill>
                <a:latin typeface="Arial"/>
              </a:rPr>
              <a:t>de processo seletivo para celebração de parcerias com entidades sem fins lucrativos, ou dispensá-los indevidamente</a:t>
            </a:r>
            <a:r>
              <a:rPr lang="pt-BR" dirty="0" smtClean="0">
                <a:solidFill>
                  <a:srgbClr val="000000"/>
                </a:solidFill>
                <a:latin typeface="Arial"/>
              </a:rPr>
              <a:t>;</a:t>
            </a:r>
          </a:p>
          <a:p>
            <a:pPr marL="0" indent="0">
              <a:buNone/>
            </a:pPr>
            <a:r>
              <a:rPr lang="pt-BR" dirty="0" smtClean="0">
                <a:solidFill>
                  <a:srgbClr val="000000"/>
                </a:solidFill>
                <a:latin typeface="Arial"/>
                <a:hlinkClick r:id="rId4"/>
              </a:rPr>
              <a:t>XVI </a:t>
            </a:r>
            <a:r>
              <a:rPr lang="pt-BR" dirty="0">
                <a:solidFill>
                  <a:srgbClr val="000000"/>
                </a:solidFill>
                <a:latin typeface="Arial"/>
                <a:hlinkClick r:id="rId4"/>
              </a:rPr>
              <a:t>- </a:t>
            </a:r>
            <a:r>
              <a:rPr lang="pt-BR" dirty="0">
                <a:solidFill>
                  <a:srgbClr val="000000"/>
                </a:solidFill>
                <a:latin typeface="Arial"/>
              </a:rPr>
              <a:t>facilitar ou concorrer, por qualquer forma, para a incorporação, ao patrimônio particular de pessoa física ou jurídica, de bens, rendas, verbas ou valores públicos transferidos pela administração pública a entidades privadas mediante celebração de parcerias, sem a observância das formalidades legais ou regulamentares aplicáveis à espécie</a:t>
            </a:r>
            <a:r>
              <a:rPr lang="pt-BR" dirty="0" smtClean="0">
                <a:solidFill>
                  <a:srgbClr val="000000"/>
                </a:solidFill>
                <a:latin typeface="Arial"/>
              </a:rPr>
              <a:t>;</a:t>
            </a:r>
          </a:p>
        </p:txBody>
      </p:sp>
    </p:spTree>
    <p:extLst>
      <p:ext uri="{BB962C8B-B14F-4D97-AF65-F5344CB8AC3E}">
        <p14:creationId xmlns:p14="http://schemas.microsoft.com/office/powerpoint/2010/main" val="630136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5536" y="188640"/>
            <a:ext cx="8424936" cy="514643"/>
          </a:xfrm>
          <a:prstGeom prst="rect">
            <a:avLst/>
          </a:prstGeom>
          <a:noFill/>
        </p:spPr>
        <p:txBody>
          <a:bodyPr wrap="square" lIns="82945" tIns="41473" rIns="82945" bIns="41473">
            <a:spAutoFit/>
          </a:bodyPr>
          <a:lstStyle/>
          <a:p>
            <a:pPr algn="ctr">
              <a:defRPr/>
            </a:pPr>
            <a:r>
              <a:rPr lang="pt-BR" sz="2800" b="1" dirty="0" smtClean="0">
                <a:ln w="12700">
                  <a:noFill/>
                  <a:prstDash val="solid"/>
                </a:ln>
                <a:solidFill>
                  <a:schemeClr val="bg2">
                    <a:lumMod val="75000"/>
                  </a:schemeClr>
                </a:solidFill>
                <a:effectLst>
                  <a:outerShdw blurRad="41275" dist="20320" dir="1800000" algn="tl" rotWithShape="0">
                    <a:srgbClr val="000000">
                      <a:alpha val="40000"/>
                    </a:srgbClr>
                  </a:outerShdw>
                </a:effectLst>
              </a:rPr>
              <a:t>Atos de Improbidade Administrativa</a:t>
            </a:r>
            <a:endParaRPr lang="pt-BR" sz="2800" b="1" dirty="0">
              <a:ln w="12700">
                <a:noFill/>
                <a:prstDash val="solid"/>
              </a:ln>
              <a:solidFill>
                <a:schemeClr val="bg2">
                  <a:lumMod val="75000"/>
                </a:schemeClr>
              </a:solidFill>
              <a:effectLst>
                <a:outerShdw blurRad="41275" dist="20320" dir="1800000" algn="tl" rotWithShape="0">
                  <a:srgbClr val="000000">
                    <a:alpha val="40000"/>
                  </a:srgbClr>
                </a:outerShdw>
              </a:effectLst>
            </a:endParaRPr>
          </a:p>
        </p:txBody>
      </p:sp>
      <p:sp>
        <p:nvSpPr>
          <p:cNvPr id="5" name="Espaço Reservado para Conteúdo 2"/>
          <p:cNvSpPr txBox="1">
            <a:spLocks/>
          </p:cNvSpPr>
          <p:nvPr/>
        </p:nvSpPr>
        <p:spPr>
          <a:xfrm>
            <a:off x="323528" y="908720"/>
            <a:ext cx="8568952" cy="5256584"/>
          </a:xfrm>
          <a:prstGeom prst="rect">
            <a:avLst/>
          </a:prstGeom>
        </p:spPr>
        <p:txBody>
          <a:bodyPr>
            <a:noAutofit/>
          </a:bodyPr>
          <a:lstStyle>
            <a:lvl1pPr marL="342900" indent="-342900" algn="just" defTabSz="914400" rtl="0" eaLnBrk="1" latinLnBrk="0" hangingPunct="1">
              <a:spcBef>
                <a:spcPct val="20000"/>
              </a:spcBef>
              <a:buClr>
                <a:schemeClr val="tx2"/>
              </a:buClr>
              <a:buFont typeface="Arial" pitchFamily="34" charset="0"/>
              <a:buChar char="•"/>
              <a:defRPr sz="2000" kern="1200">
                <a:solidFill>
                  <a:schemeClr val="tx1">
                    <a:lumMod val="50000"/>
                    <a:lumOff val="50000"/>
                  </a:schemeClr>
                </a:solidFill>
                <a:latin typeface="+mj-lt"/>
                <a:ea typeface="+mn-ea"/>
                <a:cs typeface="+mn-cs"/>
              </a:defRPr>
            </a:lvl1pPr>
            <a:lvl2pPr marL="742950" indent="-28575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3pPr>
            <a:lvl4pPr marL="1600200" indent="-22860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pt-BR" dirty="0">
                <a:solidFill>
                  <a:srgbClr val="000000"/>
                </a:solidFill>
                <a:latin typeface="Arial"/>
              </a:rPr>
              <a:t>XVII - permitir ou concorrer para que pessoa física ou jurídica privada utilize bens, rendas, verbas ou valores públicos transferidos pela administração pública a entidade privada mediante celebração de parcerias, sem a observância das formalidades legais ou regulamentares aplicáveis à espécie</a:t>
            </a:r>
            <a:r>
              <a:rPr lang="pt-BR" dirty="0" smtClean="0">
                <a:solidFill>
                  <a:srgbClr val="000000"/>
                </a:solidFill>
                <a:latin typeface="Arial"/>
              </a:rPr>
              <a:t>;</a:t>
            </a:r>
            <a:endParaRPr lang="pt-BR" dirty="0">
              <a:solidFill>
                <a:srgbClr val="000000"/>
              </a:solidFill>
              <a:latin typeface="Arial"/>
            </a:endParaRPr>
          </a:p>
          <a:p>
            <a:pPr marL="0" indent="0">
              <a:buNone/>
            </a:pPr>
            <a:r>
              <a:rPr lang="pt-BR" dirty="0" smtClean="0">
                <a:solidFill>
                  <a:srgbClr val="000000"/>
                </a:solidFill>
                <a:latin typeface="Arial"/>
              </a:rPr>
              <a:t>XVIII </a:t>
            </a:r>
            <a:r>
              <a:rPr lang="pt-BR" dirty="0">
                <a:solidFill>
                  <a:srgbClr val="000000"/>
                </a:solidFill>
                <a:latin typeface="Arial"/>
              </a:rPr>
              <a:t>- celebrar parcerias da administração pública com entidades privadas sem a observância das formalidades legais ou regulamentares aplicáveis à espécie;</a:t>
            </a:r>
          </a:p>
          <a:p>
            <a:pPr marL="0" indent="0">
              <a:buNone/>
            </a:pPr>
            <a:r>
              <a:rPr lang="pt-BR" dirty="0" smtClean="0">
                <a:solidFill>
                  <a:srgbClr val="000000"/>
                </a:solidFill>
                <a:latin typeface="Arial"/>
              </a:rPr>
              <a:t>XIX </a:t>
            </a:r>
            <a:r>
              <a:rPr lang="pt-BR" dirty="0">
                <a:solidFill>
                  <a:srgbClr val="000000"/>
                </a:solidFill>
                <a:latin typeface="Arial"/>
              </a:rPr>
              <a:t>- agir negligentemente na celebração, fiscalização e análise das prestações de contas de parcerias firmadas pela administração pública com entidades privadas;          </a:t>
            </a:r>
          </a:p>
          <a:p>
            <a:pPr marL="0" indent="0">
              <a:buNone/>
            </a:pPr>
            <a:r>
              <a:rPr lang="pt-BR" dirty="0" smtClean="0">
                <a:solidFill>
                  <a:srgbClr val="000000"/>
                </a:solidFill>
                <a:latin typeface="Arial"/>
              </a:rPr>
              <a:t>XX </a:t>
            </a:r>
            <a:r>
              <a:rPr lang="pt-BR" dirty="0">
                <a:solidFill>
                  <a:srgbClr val="000000"/>
                </a:solidFill>
                <a:latin typeface="Arial"/>
              </a:rPr>
              <a:t>- liberar recursos de parcerias firmadas pela administração pública com entidades privadas sem a estrita observância das normas pertinentes ou influir de qualquer forma para a sua aplicação irregular.            </a:t>
            </a:r>
            <a:endParaRPr lang="pt-BR" dirty="0" smtClean="0">
              <a:solidFill>
                <a:srgbClr val="000000"/>
              </a:solidFill>
              <a:latin typeface="Arial"/>
            </a:endParaRPr>
          </a:p>
          <a:p>
            <a:pPr marL="0" indent="0">
              <a:buNone/>
            </a:pPr>
            <a:r>
              <a:rPr lang="pt-BR" dirty="0" smtClean="0">
                <a:solidFill>
                  <a:srgbClr val="000000"/>
                </a:solidFill>
                <a:latin typeface="Arial"/>
              </a:rPr>
              <a:t>XXI </a:t>
            </a:r>
            <a:r>
              <a:rPr lang="pt-BR" dirty="0">
                <a:solidFill>
                  <a:srgbClr val="000000"/>
                </a:solidFill>
                <a:latin typeface="Arial"/>
              </a:rPr>
              <a:t>- liberar recursos de parcerias firmadas pela administração </a:t>
            </a:r>
            <a:r>
              <a:rPr lang="pt-BR" dirty="0" smtClean="0">
                <a:solidFill>
                  <a:srgbClr val="000000"/>
                </a:solidFill>
                <a:latin typeface="Arial"/>
              </a:rPr>
              <a:t>pública com </a:t>
            </a:r>
            <a:r>
              <a:rPr lang="pt-BR" dirty="0">
                <a:solidFill>
                  <a:srgbClr val="000000"/>
                </a:solidFill>
                <a:latin typeface="Arial"/>
              </a:rPr>
              <a:t>entidades privadas sem a estrita observância das normas pertinentes ou influir de qualquer forma para a sua aplicação irregular.” (NR)</a:t>
            </a:r>
          </a:p>
          <a:p>
            <a:pPr>
              <a:lnSpc>
                <a:spcPct val="115000"/>
              </a:lnSpc>
              <a:spcAft>
                <a:spcPts val="500"/>
              </a:spcAft>
              <a:buClr>
                <a:schemeClr val="accent2"/>
              </a:buClr>
              <a:buFont typeface="Wingdings" panose="05000000000000000000" pitchFamily="2" charset="2"/>
              <a:buChar char="ü"/>
            </a:pPr>
            <a:endParaRPr lang="pt-BR" b="1" dirty="0" smtClean="0">
              <a:solidFill>
                <a:schemeClr val="tx1"/>
              </a:solidFill>
              <a:latin typeface="Arial" panose="020B0604020202020204" pitchFamily="34" charset="0"/>
              <a:cs typeface="Arial" panose="020B0604020202020204" pitchFamily="34" charset="0"/>
            </a:endParaRPr>
          </a:p>
          <a:p>
            <a:pPr lvl="1">
              <a:lnSpc>
                <a:spcPct val="115000"/>
              </a:lnSpc>
              <a:spcAft>
                <a:spcPts val="500"/>
              </a:spcAft>
              <a:buClr>
                <a:schemeClr val="accent2"/>
              </a:buClr>
              <a:buFont typeface="Wingdings" panose="05000000000000000000" pitchFamily="2" charset="2"/>
              <a:buChar char="ü"/>
            </a:pPr>
            <a:endParaRPr lang="pt-BR" b="1" dirty="0" smtClean="0">
              <a:solidFill>
                <a:schemeClr val="tx1"/>
              </a:solidFill>
              <a:latin typeface="Arial" panose="020B0604020202020204" pitchFamily="34" charset="0"/>
              <a:cs typeface="Arial" panose="020B0604020202020204" pitchFamily="34" charset="0"/>
            </a:endParaRPr>
          </a:p>
          <a:p>
            <a:pPr>
              <a:lnSpc>
                <a:spcPct val="115000"/>
              </a:lnSpc>
              <a:spcAft>
                <a:spcPts val="500"/>
              </a:spcAft>
              <a:buClr>
                <a:schemeClr val="accent2"/>
              </a:buClr>
              <a:buFont typeface="Wingdings" panose="05000000000000000000" pitchFamily="2" charset="2"/>
              <a:buChar char="ü"/>
            </a:pPr>
            <a:endParaRPr lang="pt-BR" sz="1000" dirty="0" smtClean="0">
              <a:solidFill>
                <a:srgbClr val="000000"/>
              </a:solidFill>
              <a:latin typeface="Times New Roman"/>
              <a:ea typeface="Times New Roman"/>
              <a:cs typeface="Times New Roman"/>
            </a:endParaRPr>
          </a:p>
          <a:p>
            <a:pPr>
              <a:lnSpc>
                <a:spcPct val="115000"/>
              </a:lnSpc>
              <a:spcAft>
                <a:spcPts val="500"/>
              </a:spcAft>
              <a:buClr>
                <a:schemeClr val="accent2"/>
              </a:buClr>
              <a:buFont typeface="Wingdings" panose="05000000000000000000" pitchFamily="2" charset="2"/>
              <a:buChar char="ü"/>
            </a:pPr>
            <a:endParaRPr lang="pt-BR" dirty="0" smtClean="0">
              <a:solidFill>
                <a:srgbClr val="000000"/>
              </a:solidFill>
              <a:latin typeface="Times New Roman"/>
              <a:ea typeface="Times New Roman"/>
              <a:cs typeface="Times New Roman"/>
            </a:endParaRPr>
          </a:p>
        </p:txBody>
      </p:sp>
    </p:spTree>
    <p:extLst>
      <p:ext uri="{BB962C8B-B14F-4D97-AF65-F5344CB8AC3E}">
        <p14:creationId xmlns:p14="http://schemas.microsoft.com/office/powerpoint/2010/main" val="18802380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0" y="4365104"/>
            <a:ext cx="9144000" cy="630070"/>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i="1" dirty="0" smtClean="0">
                <a:solidFill>
                  <a:schemeClr val="tx1">
                    <a:lumMod val="65000"/>
                    <a:lumOff val="35000"/>
                  </a:schemeClr>
                </a:solidFill>
                <a:effectLst>
                  <a:outerShdw blurRad="38100" dist="38100" dir="2700000" algn="tl">
                    <a:srgbClr val="000000">
                      <a:alpha val="43137"/>
                    </a:srgbClr>
                  </a:outerShdw>
                </a:effectLst>
              </a:rPr>
              <a:t>Obrigado!!</a:t>
            </a:r>
            <a:endParaRPr lang="pt-BR" sz="3600" b="1" i="1" dirty="0">
              <a:solidFill>
                <a:schemeClr val="tx1">
                  <a:lumMod val="65000"/>
                  <a:lumOff val="35000"/>
                </a:schemeClr>
              </a:solidFill>
              <a:effectLst>
                <a:outerShdw blurRad="38100" dist="38100" dir="2700000" algn="tl">
                  <a:srgbClr val="000000">
                    <a:alpha val="43137"/>
                  </a:srgbClr>
                </a:outerShdw>
              </a:effectLst>
            </a:endParaRPr>
          </a:p>
        </p:txBody>
      </p:sp>
      <p:sp>
        <p:nvSpPr>
          <p:cNvPr id="6" name="CaixaDeTexto 5"/>
          <p:cNvSpPr txBox="1"/>
          <p:nvPr/>
        </p:nvSpPr>
        <p:spPr>
          <a:xfrm>
            <a:off x="5562774" y="5746872"/>
            <a:ext cx="3312368" cy="369332"/>
          </a:xfrm>
          <a:prstGeom prst="rect">
            <a:avLst/>
          </a:prstGeom>
          <a:noFill/>
        </p:spPr>
        <p:txBody>
          <a:bodyPr wrap="square" rtlCol="0">
            <a:spAutoFit/>
          </a:bodyPr>
          <a:lstStyle/>
          <a:p>
            <a:r>
              <a:rPr lang="pt-BR" dirty="0" smtClean="0"/>
              <a:t>alexandre@egem.org.br</a:t>
            </a:r>
            <a:endParaRPr lang="pt-BR" dirty="0"/>
          </a:p>
        </p:txBody>
      </p:sp>
      <p:sp>
        <p:nvSpPr>
          <p:cNvPr id="7" name="CaixaDeTexto 6"/>
          <p:cNvSpPr txBox="1"/>
          <p:nvPr/>
        </p:nvSpPr>
        <p:spPr>
          <a:xfrm>
            <a:off x="5753969" y="6075422"/>
            <a:ext cx="2736304" cy="461665"/>
          </a:xfrm>
          <a:prstGeom prst="rect">
            <a:avLst/>
          </a:prstGeom>
          <a:noFill/>
        </p:spPr>
        <p:txBody>
          <a:bodyPr wrap="square" rtlCol="0">
            <a:spAutoFit/>
          </a:bodyPr>
          <a:lstStyle/>
          <a:p>
            <a:r>
              <a:rPr lang="pt-BR" sz="2400" dirty="0" smtClean="0">
                <a:solidFill>
                  <a:schemeClr val="tx2"/>
                </a:solidFill>
              </a:rPr>
              <a:t> </a:t>
            </a:r>
            <a:r>
              <a:rPr lang="pt-BR" dirty="0" smtClean="0"/>
              <a:t>/alexandrealves1975</a:t>
            </a:r>
            <a:endParaRPr lang="pt-BR"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774" y="6185682"/>
            <a:ext cx="322708" cy="322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ixaDeTexto 8"/>
          <p:cNvSpPr txBox="1"/>
          <p:nvPr/>
        </p:nvSpPr>
        <p:spPr>
          <a:xfrm>
            <a:off x="755576" y="620688"/>
            <a:ext cx="7200800" cy="1015663"/>
          </a:xfrm>
          <a:prstGeom prst="rect">
            <a:avLst/>
          </a:prstGeom>
          <a:noFill/>
        </p:spPr>
        <p:txBody>
          <a:bodyPr wrap="square" rtlCol="0">
            <a:spAutoFit/>
          </a:bodyPr>
          <a:lstStyle/>
          <a:p>
            <a:r>
              <a:rPr lang="pt-BR" sz="2000" i="1" dirty="0">
                <a:latin typeface="Arial Black" panose="020B0A04020102020204" pitchFamily="34" charset="0"/>
              </a:rPr>
              <a:t>“O planejamento não diz respeito a decisões futuras, mas às implicações futuras de decisões presentes.”</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350" y="1593384"/>
            <a:ext cx="3134122" cy="17551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0444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88640"/>
            <a:ext cx="8640960" cy="774671"/>
          </a:xfrm>
        </p:spPr>
        <p:txBody>
          <a:bodyPr/>
          <a:lstStyle/>
          <a:p>
            <a:r>
              <a:rPr lang="pt-BR" b="1" dirty="0" smtClean="0">
                <a:solidFill>
                  <a:schemeClr val="accent2"/>
                </a:solidFill>
              </a:rPr>
              <a:t>Não se aplicam as exigências da Lei</a:t>
            </a:r>
            <a:endParaRPr lang="pt-BR" b="1" dirty="0">
              <a:solidFill>
                <a:schemeClr val="accent2"/>
              </a:solidFill>
            </a:endParaRPr>
          </a:p>
        </p:txBody>
      </p:sp>
      <p:sp>
        <p:nvSpPr>
          <p:cNvPr id="7" name="Retângulo 6"/>
          <p:cNvSpPr/>
          <p:nvPr/>
        </p:nvSpPr>
        <p:spPr>
          <a:xfrm>
            <a:off x="251520" y="1196752"/>
            <a:ext cx="8712968" cy="3139321"/>
          </a:xfrm>
          <a:prstGeom prst="rect">
            <a:avLst/>
          </a:prstGeom>
        </p:spPr>
        <p:txBody>
          <a:bodyPr wrap="square">
            <a:spAutoFit/>
          </a:bodyPr>
          <a:lstStyle/>
          <a:p>
            <a:r>
              <a:rPr lang="pt-BR" dirty="0"/>
              <a:t>Art. 3</a:t>
            </a:r>
            <a:r>
              <a:rPr lang="pt-BR" u="sng" baseline="30000" dirty="0"/>
              <a:t>o</a:t>
            </a:r>
            <a:r>
              <a:rPr lang="pt-BR" dirty="0"/>
              <a:t> Não se aplicam as exigências desta Lei</a:t>
            </a:r>
            <a:r>
              <a:rPr lang="pt-BR" dirty="0" smtClean="0"/>
              <a:t>:</a:t>
            </a:r>
          </a:p>
          <a:p>
            <a:endParaRPr lang="pt-BR" dirty="0"/>
          </a:p>
          <a:p>
            <a:r>
              <a:rPr lang="pt-BR" dirty="0"/>
              <a:t>I - às transferências de recursos homologadas pelo Congresso Nacional ou autorizadas pelo Senado Federal naquilo em que as disposições específicas dos tratados, acordos e convenções internacionais conflitarem com esta Lei;   </a:t>
            </a:r>
            <a:endParaRPr lang="pt-BR" dirty="0" smtClean="0"/>
          </a:p>
          <a:p>
            <a:endParaRPr lang="pt-BR" dirty="0"/>
          </a:p>
          <a:p>
            <a:r>
              <a:rPr lang="pt-BR" dirty="0"/>
              <a:t>III - aos contratos de gestão celebrados com organizações sociais, desde que cumpridos os requisitos previstos na </a:t>
            </a:r>
            <a:r>
              <a:rPr lang="pt-BR" u="sng" dirty="0">
                <a:hlinkClick r:id="rId2"/>
              </a:rPr>
              <a:t>Lei nº 9.637, de 15 de maio de </a:t>
            </a:r>
            <a:r>
              <a:rPr lang="pt-BR" u="sng" dirty="0" smtClean="0">
                <a:hlinkClick r:id="rId2"/>
              </a:rPr>
              <a:t>1998</a:t>
            </a:r>
            <a:endParaRPr lang="pt-BR" u="sng" dirty="0" smtClean="0"/>
          </a:p>
          <a:p>
            <a:endParaRPr lang="pt-BR" dirty="0"/>
          </a:p>
          <a:p>
            <a:r>
              <a:rPr lang="pt-BR" dirty="0"/>
              <a:t>IV - aos convênios e contratos celebrados com entidades filantrópicas e sem fins lucrativos nos termos do </a:t>
            </a:r>
            <a:r>
              <a:rPr lang="pt-BR" u="sng" dirty="0">
                <a:hlinkClick r:id="rId3"/>
              </a:rPr>
              <a:t>§ 1</a:t>
            </a:r>
            <a:r>
              <a:rPr lang="pt-BR" u="sng" baseline="30000" dirty="0">
                <a:hlinkClick r:id="rId3"/>
              </a:rPr>
              <a:t>o</a:t>
            </a:r>
            <a:r>
              <a:rPr lang="pt-BR" u="sng" dirty="0">
                <a:hlinkClick r:id="rId3"/>
              </a:rPr>
              <a:t> do art. 199 da Constituição Federal</a:t>
            </a:r>
            <a:r>
              <a:rPr lang="pt-BR" dirty="0" smtClean="0"/>
              <a:t>;</a:t>
            </a:r>
            <a:endParaRPr lang="pt-BR" dirty="0"/>
          </a:p>
        </p:txBody>
      </p:sp>
      <p:sp>
        <p:nvSpPr>
          <p:cNvPr id="14" name="Retângulo de cantos arredondados 13"/>
          <p:cNvSpPr/>
          <p:nvPr/>
        </p:nvSpPr>
        <p:spPr>
          <a:xfrm>
            <a:off x="539552" y="4437112"/>
            <a:ext cx="7992888" cy="18780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just"/>
            <a:r>
              <a:rPr lang="pt-BR" b="1" dirty="0">
                <a:solidFill>
                  <a:srgbClr val="002060"/>
                </a:solidFill>
              </a:rPr>
              <a:t>Art. 199.</a:t>
            </a:r>
            <a:r>
              <a:rPr lang="pt-BR" dirty="0">
                <a:solidFill>
                  <a:srgbClr val="002060"/>
                </a:solidFill>
              </a:rPr>
              <a:t> A assistência à saúde é livre à iniciativa privada.</a:t>
            </a:r>
          </a:p>
          <a:p>
            <a:pPr algn="just"/>
            <a:r>
              <a:rPr lang="pt-BR" b="1" dirty="0">
                <a:solidFill>
                  <a:srgbClr val="002060"/>
                </a:solidFill>
              </a:rPr>
              <a:t>§ 1º</a:t>
            </a:r>
            <a:r>
              <a:rPr lang="pt-BR" dirty="0">
                <a:solidFill>
                  <a:srgbClr val="002060"/>
                </a:solidFill>
              </a:rPr>
              <a:t> - As instituições privadas poderão participar de forma complementar do sistema único de saúde, segundo diretrizes deste, mediante contrato de direito público ou convênio, tendo preferência as entidades filantrópicas e as sem fins lucrativos</a:t>
            </a:r>
            <a:r>
              <a:rPr lang="pt-BR" dirty="0" smtClean="0">
                <a:solidFill>
                  <a:srgbClr val="002060"/>
                </a:solidFill>
              </a:rPr>
              <a:t>.</a:t>
            </a:r>
            <a:endParaRPr lang="pt-BR" altLang="pt-BR" dirty="0">
              <a:solidFill>
                <a:srgbClr val="002060"/>
              </a:solidFill>
              <a:latin typeface="+mj-lt"/>
            </a:endParaRPr>
          </a:p>
        </p:txBody>
      </p:sp>
    </p:spTree>
    <p:extLst>
      <p:ext uri="{BB962C8B-B14F-4D97-AF65-F5344CB8AC3E}">
        <p14:creationId xmlns:p14="http://schemas.microsoft.com/office/powerpoint/2010/main" val="44848958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395536" y="550421"/>
            <a:ext cx="8424936" cy="1600438"/>
          </a:xfrm>
          <a:prstGeom prst="rect">
            <a:avLst/>
          </a:prstGeom>
        </p:spPr>
        <p:txBody>
          <a:bodyPr wrap="square">
            <a:spAutoFit/>
          </a:bodyPr>
          <a:lstStyle/>
          <a:p>
            <a:r>
              <a:rPr lang="pt-BR" sz="2000" dirty="0">
                <a:latin typeface="Arial" panose="020B0604020202020204" pitchFamily="34" charset="0"/>
                <a:cs typeface="Arial" panose="020B0604020202020204" pitchFamily="34" charset="0"/>
              </a:rPr>
              <a:t>Art. 3</a:t>
            </a:r>
            <a:r>
              <a:rPr lang="pt-BR" sz="2000" u="sng" baseline="30000" dirty="0">
                <a:latin typeface="Arial" panose="020B0604020202020204" pitchFamily="34" charset="0"/>
                <a:cs typeface="Arial" panose="020B0604020202020204" pitchFamily="34" charset="0"/>
              </a:rPr>
              <a:t>o</a:t>
            </a:r>
            <a:r>
              <a:rPr lang="pt-BR" sz="2000" dirty="0">
                <a:latin typeface="Arial" panose="020B0604020202020204" pitchFamily="34" charset="0"/>
                <a:cs typeface="Arial" panose="020B0604020202020204" pitchFamily="34" charset="0"/>
              </a:rPr>
              <a:t> Não se aplicam as exigências desta Lei:</a:t>
            </a:r>
          </a:p>
          <a:p>
            <a:endParaRPr lang="pt-BR" sz="2000" dirty="0" smtClean="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V </a:t>
            </a:r>
            <a:r>
              <a:rPr lang="pt-BR" sz="2000" dirty="0">
                <a:latin typeface="Arial" panose="020B0604020202020204" pitchFamily="34" charset="0"/>
                <a:cs typeface="Arial" panose="020B0604020202020204" pitchFamily="34" charset="0"/>
              </a:rPr>
              <a:t>- aos termos de compromisso cultural referidos no </a:t>
            </a:r>
            <a:r>
              <a:rPr lang="pt-BR" sz="2000" u="sng" dirty="0">
                <a:latin typeface="Arial" panose="020B0604020202020204" pitchFamily="34" charset="0"/>
                <a:cs typeface="Arial" panose="020B0604020202020204" pitchFamily="34" charset="0"/>
                <a:hlinkClick r:id="rId2"/>
              </a:rPr>
              <a:t>§ 1</a:t>
            </a:r>
            <a:r>
              <a:rPr lang="pt-BR" sz="2000" u="sng" baseline="30000" dirty="0">
                <a:latin typeface="Arial" panose="020B0604020202020204" pitchFamily="34" charset="0"/>
                <a:cs typeface="Arial" panose="020B0604020202020204" pitchFamily="34" charset="0"/>
                <a:hlinkClick r:id="rId2"/>
              </a:rPr>
              <a:t>o</a:t>
            </a:r>
            <a:r>
              <a:rPr lang="pt-BR" sz="2000" u="sng" dirty="0">
                <a:latin typeface="Arial" panose="020B0604020202020204" pitchFamily="34" charset="0"/>
                <a:cs typeface="Arial" panose="020B0604020202020204" pitchFamily="34" charset="0"/>
                <a:hlinkClick r:id="rId2"/>
              </a:rPr>
              <a:t> do art. 9</a:t>
            </a:r>
            <a:r>
              <a:rPr lang="pt-BR" sz="2000" u="sng" baseline="30000" dirty="0">
                <a:latin typeface="Arial" panose="020B0604020202020204" pitchFamily="34" charset="0"/>
                <a:cs typeface="Arial" panose="020B0604020202020204" pitchFamily="34" charset="0"/>
                <a:hlinkClick r:id="rId2"/>
              </a:rPr>
              <a:t>o</a:t>
            </a:r>
            <a:r>
              <a:rPr lang="pt-BR" sz="2000" u="sng" dirty="0">
                <a:latin typeface="Arial" panose="020B0604020202020204" pitchFamily="34" charset="0"/>
                <a:cs typeface="Arial" panose="020B0604020202020204" pitchFamily="34" charset="0"/>
                <a:hlinkClick r:id="rId2"/>
              </a:rPr>
              <a:t> da Lei n</a:t>
            </a:r>
            <a:r>
              <a:rPr lang="pt-BR" sz="2000" u="sng" baseline="30000" dirty="0">
                <a:latin typeface="Arial" panose="020B0604020202020204" pitchFamily="34" charset="0"/>
                <a:cs typeface="Arial" panose="020B0604020202020204" pitchFamily="34" charset="0"/>
                <a:hlinkClick r:id="rId2"/>
              </a:rPr>
              <a:t>o</a:t>
            </a:r>
            <a:r>
              <a:rPr lang="pt-BR" sz="2000" u="sng" dirty="0">
                <a:latin typeface="Arial" panose="020B0604020202020204" pitchFamily="34" charset="0"/>
                <a:cs typeface="Arial" panose="020B0604020202020204" pitchFamily="34" charset="0"/>
                <a:hlinkClick r:id="rId2"/>
              </a:rPr>
              <a:t> 13.018, de 22 de julho de 2014</a:t>
            </a:r>
            <a:r>
              <a:rPr lang="pt-BR" sz="2000" dirty="0">
                <a:latin typeface="Arial" panose="020B0604020202020204" pitchFamily="34" charset="0"/>
                <a:cs typeface="Arial" panose="020B0604020202020204" pitchFamily="34" charset="0"/>
              </a:rPr>
              <a:t>;          </a:t>
            </a:r>
          </a:p>
          <a:p>
            <a:r>
              <a:rPr lang="pt-BR" dirty="0"/>
              <a:t> </a:t>
            </a:r>
          </a:p>
        </p:txBody>
      </p:sp>
      <p:sp>
        <p:nvSpPr>
          <p:cNvPr id="5" name="Retângulo de cantos arredondados 4"/>
          <p:cNvSpPr/>
          <p:nvPr/>
        </p:nvSpPr>
        <p:spPr>
          <a:xfrm>
            <a:off x="395536" y="2397081"/>
            <a:ext cx="8424936" cy="420027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just"/>
            <a:r>
              <a:rPr lang="pt-BR" sz="2000" dirty="0">
                <a:solidFill>
                  <a:srgbClr val="002060"/>
                </a:solidFill>
              </a:rPr>
              <a:t>Art. 9</a:t>
            </a:r>
            <a:r>
              <a:rPr lang="pt-BR" sz="2000" u="sng" baseline="30000" dirty="0">
                <a:solidFill>
                  <a:srgbClr val="002060"/>
                </a:solidFill>
              </a:rPr>
              <a:t>o</a:t>
            </a:r>
            <a:r>
              <a:rPr lang="pt-BR" sz="2000" dirty="0">
                <a:solidFill>
                  <a:srgbClr val="002060"/>
                </a:solidFill>
              </a:rPr>
              <a:t> A União, por meio do Ministério da Cultura e dos entes federados parceiros, é autorizada a transferir de forma direta os recursos às entidades culturais integrantes do Cadastro Nacional de Pontos e Pontões de Cultura, com a finalidade de prestar apoio financeiro à execução das ações da Política Nacional de Cultura Viva. </a:t>
            </a:r>
          </a:p>
          <a:p>
            <a:pPr algn="just"/>
            <a:r>
              <a:rPr lang="pt-BR" sz="2000" dirty="0">
                <a:solidFill>
                  <a:srgbClr val="002060"/>
                </a:solidFill>
              </a:rPr>
              <a:t>§ 1</a:t>
            </a:r>
            <a:r>
              <a:rPr lang="pt-BR" sz="2000" u="sng" baseline="30000" dirty="0">
                <a:solidFill>
                  <a:srgbClr val="002060"/>
                </a:solidFill>
              </a:rPr>
              <a:t>o</a:t>
            </a:r>
            <a:r>
              <a:rPr lang="pt-BR" sz="2000" dirty="0">
                <a:solidFill>
                  <a:srgbClr val="002060"/>
                </a:solidFill>
              </a:rPr>
              <a:t> A transferência dos recursos de que trata o caput ficará condicionada ao cumprimento de Termo de Compromisso Cultural, que deverá conter a identificação e a delimitação das ações a serem financiadas, as metas, o cronograma de execução físico-financeira e a previsão de início e término da execução das ações ou das fases programadas. </a:t>
            </a:r>
          </a:p>
          <a:p>
            <a:pPr algn="just">
              <a:defRPr/>
            </a:pPr>
            <a:endParaRPr lang="pt-BR" altLang="pt-BR" dirty="0">
              <a:solidFill>
                <a:srgbClr val="002060"/>
              </a:solidFill>
              <a:latin typeface="+mj-lt"/>
            </a:endParaRPr>
          </a:p>
        </p:txBody>
      </p:sp>
    </p:spTree>
    <p:extLst>
      <p:ext uri="{BB962C8B-B14F-4D97-AF65-F5344CB8AC3E}">
        <p14:creationId xmlns:p14="http://schemas.microsoft.com/office/powerpoint/2010/main" val="427893132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377994" y="188640"/>
            <a:ext cx="8586493" cy="2554545"/>
          </a:xfrm>
          <a:prstGeom prst="rect">
            <a:avLst/>
          </a:prstGeom>
        </p:spPr>
        <p:txBody>
          <a:bodyPr wrap="square">
            <a:spAutoFit/>
          </a:bodyPr>
          <a:lstStyle/>
          <a:p>
            <a:pPr algn="just"/>
            <a:r>
              <a:rPr lang="pt-BR" sz="2000" dirty="0">
                <a:latin typeface="Arial" panose="020B0604020202020204" pitchFamily="34" charset="0"/>
                <a:cs typeface="Arial" panose="020B0604020202020204" pitchFamily="34" charset="0"/>
              </a:rPr>
              <a:t>Art. 3</a:t>
            </a:r>
            <a:r>
              <a:rPr lang="pt-BR" sz="2000" u="sng" baseline="30000" dirty="0">
                <a:latin typeface="Arial" panose="020B0604020202020204" pitchFamily="34" charset="0"/>
                <a:cs typeface="Arial" panose="020B0604020202020204" pitchFamily="34" charset="0"/>
              </a:rPr>
              <a:t>o</a:t>
            </a:r>
            <a:r>
              <a:rPr lang="pt-BR" sz="2000" dirty="0">
                <a:latin typeface="Arial" panose="020B0604020202020204" pitchFamily="34" charset="0"/>
                <a:cs typeface="Arial" panose="020B0604020202020204" pitchFamily="34" charset="0"/>
              </a:rPr>
              <a:t> Não se aplicam as exigências desta Lei:</a:t>
            </a:r>
          </a:p>
          <a:p>
            <a:pPr algn="just"/>
            <a:r>
              <a:rPr lang="pt-BR" sz="2000" dirty="0">
                <a:latin typeface="Arial" panose="020B0604020202020204" pitchFamily="34" charset="0"/>
                <a:cs typeface="Arial" panose="020B0604020202020204" pitchFamily="34" charset="0"/>
              </a:rPr>
              <a:t>  </a:t>
            </a:r>
          </a:p>
          <a:p>
            <a:pPr algn="just"/>
            <a:r>
              <a:rPr lang="pt-BR" sz="2000" dirty="0">
                <a:latin typeface="Arial" panose="020B0604020202020204" pitchFamily="34" charset="0"/>
                <a:cs typeface="Arial" panose="020B0604020202020204" pitchFamily="34" charset="0"/>
              </a:rPr>
              <a:t> VI - aos termos de parceria celebrados com organizações da sociedade civil de interesse público, desde que cumpridos os requisitos previstos na </a:t>
            </a:r>
            <a:r>
              <a:rPr lang="pt-BR" sz="2000" u="sng" dirty="0">
                <a:latin typeface="Arial" panose="020B0604020202020204" pitchFamily="34" charset="0"/>
                <a:cs typeface="Arial" panose="020B0604020202020204" pitchFamily="34" charset="0"/>
                <a:hlinkClick r:id="rId2"/>
              </a:rPr>
              <a:t>Lei n</a:t>
            </a:r>
            <a:r>
              <a:rPr lang="pt-BR" sz="2000" u="sng" baseline="30000" dirty="0">
                <a:latin typeface="Arial" panose="020B0604020202020204" pitchFamily="34" charset="0"/>
                <a:cs typeface="Arial" panose="020B0604020202020204" pitchFamily="34" charset="0"/>
                <a:hlinkClick r:id="rId2"/>
              </a:rPr>
              <a:t>o</a:t>
            </a:r>
            <a:r>
              <a:rPr lang="pt-BR" sz="2000" u="sng" dirty="0">
                <a:latin typeface="Arial" panose="020B0604020202020204" pitchFamily="34" charset="0"/>
                <a:cs typeface="Arial" panose="020B0604020202020204" pitchFamily="34" charset="0"/>
                <a:hlinkClick r:id="rId2"/>
              </a:rPr>
              <a:t> 9.790, de 23 de março de 1999</a:t>
            </a:r>
            <a:r>
              <a:rPr lang="pt-BR" sz="2000" dirty="0">
                <a:latin typeface="Arial" panose="020B0604020202020204" pitchFamily="34" charset="0"/>
                <a:cs typeface="Arial" panose="020B0604020202020204" pitchFamily="34" charset="0"/>
              </a:rPr>
              <a:t>;  </a:t>
            </a:r>
            <a:endParaRPr lang="pt-BR" sz="2000" dirty="0" smtClean="0">
              <a:latin typeface="Arial" panose="020B0604020202020204" pitchFamily="34" charset="0"/>
              <a:cs typeface="Arial" panose="020B0604020202020204" pitchFamily="34" charset="0"/>
            </a:endParaRPr>
          </a:p>
          <a:p>
            <a:pPr algn="just"/>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 VII - às transferências referidas no </a:t>
            </a:r>
            <a:r>
              <a:rPr lang="pt-BR" sz="2000" u="sng" dirty="0">
                <a:latin typeface="Arial" panose="020B0604020202020204" pitchFamily="34" charset="0"/>
                <a:cs typeface="Arial" panose="020B0604020202020204" pitchFamily="34" charset="0"/>
                <a:hlinkClick r:id="rId3"/>
              </a:rPr>
              <a:t>art. 2</a:t>
            </a:r>
            <a:r>
              <a:rPr lang="pt-BR" sz="2000" u="sng" baseline="30000" dirty="0">
                <a:latin typeface="Arial" panose="020B0604020202020204" pitchFamily="34" charset="0"/>
                <a:cs typeface="Arial" panose="020B0604020202020204" pitchFamily="34" charset="0"/>
                <a:hlinkClick r:id="rId3"/>
              </a:rPr>
              <a:t>o</a:t>
            </a:r>
            <a:r>
              <a:rPr lang="pt-BR" sz="2000" u="sng" dirty="0">
                <a:latin typeface="Arial" panose="020B0604020202020204" pitchFamily="34" charset="0"/>
                <a:cs typeface="Arial" panose="020B0604020202020204" pitchFamily="34" charset="0"/>
                <a:hlinkClick r:id="rId3"/>
              </a:rPr>
              <a:t> da Lei n</a:t>
            </a:r>
            <a:r>
              <a:rPr lang="pt-BR" sz="2000" u="sng" baseline="30000" dirty="0">
                <a:latin typeface="Arial" panose="020B0604020202020204" pitchFamily="34" charset="0"/>
                <a:cs typeface="Arial" panose="020B0604020202020204" pitchFamily="34" charset="0"/>
                <a:hlinkClick r:id="rId3"/>
              </a:rPr>
              <a:t>o</a:t>
            </a:r>
            <a:r>
              <a:rPr lang="pt-BR" sz="2000" u="sng" dirty="0">
                <a:latin typeface="Arial" panose="020B0604020202020204" pitchFamily="34" charset="0"/>
                <a:cs typeface="Arial" panose="020B0604020202020204" pitchFamily="34" charset="0"/>
                <a:hlinkClick r:id="rId3"/>
              </a:rPr>
              <a:t> 10.845, de 5 de março de 2004</a:t>
            </a:r>
            <a:r>
              <a:rPr lang="pt-BR" sz="2000" dirty="0">
                <a:latin typeface="Arial" panose="020B0604020202020204" pitchFamily="34" charset="0"/>
                <a:cs typeface="Arial" panose="020B0604020202020204" pitchFamily="34" charset="0"/>
              </a:rPr>
              <a:t>, e nos </a:t>
            </a:r>
            <a:r>
              <a:rPr lang="pt-BR" sz="2000" u="sng" dirty="0" err="1">
                <a:latin typeface="Arial" panose="020B0604020202020204" pitchFamily="34" charset="0"/>
                <a:cs typeface="Arial" panose="020B0604020202020204" pitchFamily="34" charset="0"/>
                <a:hlinkClick r:id="rId4"/>
              </a:rPr>
              <a:t>arts</a:t>
            </a:r>
            <a:r>
              <a:rPr lang="pt-BR" sz="2000" u="sng" dirty="0">
                <a:latin typeface="Arial" panose="020B0604020202020204" pitchFamily="34" charset="0"/>
                <a:cs typeface="Arial" panose="020B0604020202020204" pitchFamily="34" charset="0"/>
                <a:hlinkClick r:id="rId4"/>
              </a:rPr>
              <a:t>. 5º</a:t>
            </a:r>
            <a:r>
              <a:rPr lang="pt-BR" sz="2000" dirty="0">
                <a:latin typeface="Arial" panose="020B0604020202020204" pitchFamily="34" charset="0"/>
                <a:cs typeface="Arial" panose="020B0604020202020204" pitchFamily="34" charset="0"/>
              </a:rPr>
              <a:t> e </a:t>
            </a:r>
            <a:r>
              <a:rPr lang="pt-BR" sz="2000" u="sng" dirty="0">
                <a:latin typeface="Arial" panose="020B0604020202020204" pitchFamily="34" charset="0"/>
                <a:cs typeface="Arial" panose="020B0604020202020204" pitchFamily="34" charset="0"/>
                <a:hlinkClick r:id="rId5"/>
              </a:rPr>
              <a:t>22 da Lei n</a:t>
            </a:r>
            <a:r>
              <a:rPr lang="pt-BR" sz="2000" u="sng" baseline="30000" dirty="0">
                <a:latin typeface="Arial" panose="020B0604020202020204" pitchFamily="34" charset="0"/>
                <a:cs typeface="Arial" panose="020B0604020202020204" pitchFamily="34" charset="0"/>
                <a:hlinkClick r:id="rId5"/>
              </a:rPr>
              <a:t>o</a:t>
            </a:r>
            <a:r>
              <a:rPr lang="pt-BR" sz="2000" u="sng" dirty="0">
                <a:latin typeface="Arial" panose="020B0604020202020204" pitchFamily="34" charset="0"/>
                <a:cs typeface="Arial" panose="020B0604020202020204" pitchFamily="34" charset="0"/>
                <a:hlinkClick r:id="rId5"/>
              </a:rPr>
              <a:t> 11.947, de 16 de junho de 2009</a:t>
            </a:r>
            <a:r>
              <a:rPr lang="pt-BR" sz="2000" dirty="0" smtClean="0">
                <a:latin typeface="Arial" panose="020B0604020202020204" pitchFamily="34" charset="0"/>
                <a:cs typeface="Arial" panose="020B0604020202020204" pitchFamily="34" charset="0"/>
              </a:rPr>
              <a:t>;</a:t>
            </a:r>
            <a:endParaRPr lang="pt-BR" sz="2000" dirty="0">
              <a:latin typeface="Arial" panose="020B0604020202020204" pitchFamily="34" charset="0"/>
              <a:cs typeface="Arial" panose="020B0604020202020204" pitchFamily="34" charset="0"/>
            </a:endParaRPr>
          </a:p>
        </p:txBody>
      </p:sp>
      <p:sp>
        <p:nvSpPr>
          <p:cNvPr id="4" name="Retângulo de cantos arredondados 3"/>
          <p:cNvSpPr/>
          <p:nvPr/>
        </p:nvSpPr>
        <p:spPr>
          <a:xfrm>
            <a:off x="377994" y="2924945"/>
            <a:ext cx="8154445" cy="29523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just"/>
            <a:r>
              <a:rPr lang="pt-BR" dirty="0">
                <a:solidFill>
                  <a:srgbClr val="002060"/>
                </a:solidFill>
              </a:rPr>
              <a:t>Institui o Programa de Complementação ao Atendimento Educacional Especializado às Pessoas Portadoras de Deficiência, e dá outras providências.</a:t>
            </a:r>
          </a:p>
          <a:p>
            <a:pPr algn="just"/>
            <a:r>
              <a:rPr lang="pt-BR" dirty="0">
                <a:solidFill>
                  <a:srgbClr val="002060"/>
                </a:solidFill>
              </a:rPr>
              <a:t>Art. 2</a:t>
            </a:r>
            <a:r>
              <a:rPr lang="pt-BR" u="sng" baseline="30000" dirty="0">
                <a:solidFill>
                  <a:srgbClr val="002060"/>
                </a:solidFill>
              </a:rPr>
              <a:t>o</a:t>
            </a:r>
            <a:r>
              <a:rPr lang="pt-BR" dirty="0">
                <a:solidFill>
                  <a:srgbClr val="002060"/>
                </a:solidFill>
              </a:rPr>
              <a:t> Para os fins do disposto no art. 1</a:t>
            </a:r>
            <a:r>
              <a:rPr lang="pt-BR" u="sng" baseline="30000" dirty="0">
                <a:solidFill>
                  <a:srgbClr val="002060"/>
                </a:solidFill>
              </a:rPr>
              <a:t>o</a:t>
            </a:r>
            <a:r>
              <a:rPr lang="pt-BR" dirty="0">
                <a:solidFill>
                  <a:srgbClr val="002060"/>
                </a:solidFill>
              </a:rPr>
              <a:t> desta Lei, a União repassará, diretamente à unidade executora constituída na forma de entidade privada sem fins lucrativos que preste serviços gratuitos na modalidade de educação especial, assistência financeira proporcional ao número de educandos portadores de deficiência, conforme apurado no censo escolar realizado pelo Ministério da Educação no exercício anterior, observado o disposto nesta Lei.</a:t>
            </a:r>
          </a:p>
        </p:txBody>
      </p:sp>
      <p:sp>
        <p:nvSpPr>
          <p:cNvPr id="6" name="Retângulo de cantos arredondados 5"/>
          <p:cNvSpPr/>
          <p:nvPr/>
        </p:nvSpPr>
        <p:spPr>
          <a:xfrm>
            <a:off x="377994" y="5949280"/>
            <a:ext cx="8154445" cy="7200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just"/>
            <a:r>
              <a:rPr lang="pt-BR" dirty="0">
                <a:solidFill>
                  <a:srgbClr val="002060"/>
                </a:solidFill>
              </a:rPr>
              <a:t>Dispõe sobre o atendimento da alimentação escolar e do Programa Dinheiro Direto na Escola aos alunos da educação básica</a:t>
            </a:r>
            <a:r>
              <a:rPr lang="pt-BR" dirty="0" smtClean="0">
                <a:solidFill>
                  <a:srgbClr val="002060"/>
                </a:solidFill>
              </a:rPr>
              <a:t>;</a:t>
            </a:r>
            <a:endParaRPr lang="pt-BR" dirty="0">
              <a:solidFill>
                <a:srgbClr val="002060"/>
              </a:solidFill>
            </a:endParaRPr>
          </a:p>
        </p:txBody>
      </p:sp>
    </p:spTree>
    <p:extLst>
      <p:ext uri="{BB962C8B-B14F-4D97-AF65-F5344CB8AC3E}">
        <p14:creationId xmlns:p14="http://schemas.microsoft.com/office/powerpoint/2010/main" val="159592725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395536" y="1196752"/>
            <a:ext cx="8208912" cy="4401205"/>
          </a:xfrm>
          <a:prstGeom prst="rect">
            <a:avLst/>
          </a:prstGeom>
        </p:spPr>
        <p:txBody>
          <a:bodyPr wrap="square">
            <a:spAutoFit/>
          </a:bodyPr>
          <a:lstStyle/>
          <a:p>
            <a:pPr algn="just"/>
            <a:r>
              <a:rPr lang="pt-BR" sz="2000" dirty="0">
                <a:latin typeface="Arial" panose="020B0604020202020204" pitchFamily="34" charset="0"/>
                <a:cs typeface="Arial" panose="020B0604020202020204" pitchFamily="34" charset="0"/>
              </a:rPr>
              <a:t>Art. 3</a:t>
            </a:r>
            <a:r>
              <a:rPr lang="pt-BR" sz="2000" u="sng" baseline="30000" dirty="0">
                <a:latin typeface="Arial" panose="020B0604020202020204" pitchFamily="34" charset="0"/>
                <a:cs typeface="Arial" panose="020B0604020202020204" pitchFamily="34" charset="0"/>
              </a:rPr>
              <a:t>o</a:t>
            </a:r>
            <a:r>
              <a:rPr lang="pt-BR" sz="2000" dirty="0">
                <a:latin typeface="Arial" panose="020B0604020202020204" pitchFamily="34" charset="0"/>
                <a:cs typeface="Arial" panose="020B0604020202020204" pitchFamily="34" charset="0"/>
              </a:rPr>
              <a:t> Não se aplicam as exigências desta Lei:</a:t>
            </a:r>
          </a:p>
          <a:p>
            <a:pPr algn="just"/>
            <a:r>
              <a:rPr lang="pt-BR" sz="2000" dirty="0">
                <a:latin typeface="Arial" panose="020B0604020202020204" pitchFamily="34" charset="0"/>
                <a:cs typeface="Arial" panose="020B0604020202020204" pitchFamily="34" charset="0"/>
              </a:rPr>
              <a:t>  </a:t>
            </a:r>
          </a:p>
          <a:p>
            <a:pPr algn="just"/>
            <a:r>
              <a:rPr lang="pt-BR" sz="2000" dirty="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IX </a:t>
            </a:r>
            <a:r>
              <a:rPr lang="pt-BR" sz="2000" dirty="0">
                <a:latin typeface="Arial" panose="020B0604020202020204" pitchFamily="34" charset="0"/>
                <a:cs typeface="Arial" panose="020B0604020202020204" pitchFamily="34" charset="0"/>
              </a:rPr>
              <a:t>- aos pagamentos realizados a título de anuidades, contribuições ou taxas associativas em favor de organismos internacionais ou entidades que sejam obrigatoriamente constituídas por</a:t>
            </a:r>
            <a:r>
              <a:rPr lang="pt-BR" sz="2000" dirty="0" smtClean="0">
                <a:latin typeface="Arial" panose="020B0604020202020204" pitchFamily="34" charset="0"/>
                <a:cs typeface="Arial" panose="020B0604020202020204" pitchFamily="34" charset="0"/>
              </a:rPr>
              <a:t>:</a:t>
            </a:r>
          </a:p>
          <a:p>
            <a:pPr algn="just"/>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a) membros de Poder ou do Ministério Público;</a:t>
            </a:r>
          </a:p>
          <a:p>
            <a:pPr algn="just"/>
            <a:r>
              <a:rPr lang="pt-BR" sz="2000" dirty="0">
                <a:latin typeface="Arial" panose="020B0604020202020204" pitchFamily="34" charset="0"/>
                <a:cs typeface="Arial" panose="020B0604020202020204" pitchFamily="34" charset="0"/>
              </a:rPr>
              <a:t>b) dirigentes de órgão ou de entidade da administração pública; </a:t>
            </a:r>
          </a:p>
          <a:p>
            <a:pPr algn="just"/>
            <a:r>
              <a:rPr lang="pt-BR" sz="2000" dirty="0">
                <a:latin typeface="Arial" panose="020B0604020202020204" pitchFamily="34" charset="0"/>
                <a:cs typeface="Arial" panose="020B0604020202020204" pitchFamily="34" charset="0"/>
              </a:rPr>
              <a:t>c) pessoas jurídicas de direito público interno; </a:t>
            </a:r>
          </a:p>
          <a:p>
            <a:pPr algn="just"/>
            <a:r>
              <a:rPr lang="pt-BR" sz="2000" dirty="0">
                <a:latin typeface="Arial" panose="020B0604020202020204" pitchFamily="34" charset="0"/>
                <a:cs typeface="Arial" panose="020B0604020202020204" pitchFamily="34" charset="0"/>
              </a:rPr>
              <a:t>d) pessoas jurídicas integrantes da administração pública</a:t>
            </a:r>
          </a:p>
          <a:p>
            <a:pPr algn="just"/>
            <a:endParaRPr lang="pt-BR" sz="2000" dirty="0" smtClean="0">
              <a:latin typeface="Arial" panose="020B0604020202020204" pitchFamily="34" charset="0"/>
              <a:cs typeface="Arial" panose="020B0604020202020204" pitchFamily="34" charset="0"/>
            </a:endParaRPr>
          </a:p>
          <a:p>
            <a:pPr algn="just"/>
            <a:endParaRPr lang="pt-BR" sz="2000" dirty="0">
              <a:latin typeface="Arial" panose="020B0604020202020204" pitchFamily="34" charset="0"/>
              <a:cs typeface="Arial" panose="020B0604020202020204" pitchFamily="34" charset="0"/>
            </a:endParaRPr>
          </a:p>
          <a:p>
            <a:pPr algn="just"/>
            <a:r>
              <a:rPr lang="pt-BR" sz="2000" dirty="0" smtClean="0">
                <a:latin typeface="Arial" panose="020B0604020202020204" pitchFamily="34" charset="0"/>
                <a:cs typeface="Arial" panose="020B0604020202020204" pitchFamily="34" charset="0"/>
              </a:rPr>
              <a:t>X </a:t>
            </a:r>
            <a:r>
              <a:rPr lang="pt-BR" sz="2000" dirty="0">
                <a:latin typeface="Arial" panose="020B0604020202020204" pitchFamily="34" charset="0"/>
                <a:cs typeface="Arial" panose="020B0604020202020204" pitchFamily="34" charset="0"/>
              </a:rPr>
              <a:t>- às parcerias entre a administração pública e os serviços sociais autônomos.</a:t>
            </a:r>
          </a:p>
        </p:txBody>
      </p:sp>
    </p:spTree>
    <p:extLst>
      <p:ext uri="{BB962C8B-B14F-4D97-AF65-F5344CB8AC3E}">
        <p14:creationId xmlns:p14="http://schemas.microsoft.com/office/powerpoint/2010/main" val="419522760"/>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o">
  <a:themeElements>
    <a:clrScheme name="Personalizada 8">
      <a:dk1>
        <a:sysClr val="windowText" lastClr="000000"/>
      </a:dk1>
      <a:lt1>
        <a:sysClr val="window" lastClr="FFFFFF"/>
      </a:lt1>
      <a:dk2>
        <a:srgbClr val="72A376"/>
      </a:dk2>
      <a:lt2>
        <a:srgbClr val="DB5353"/>
      </a:lt2>
      <a:accent1>
        <a:srgbClr val="72A376"/>
      </a:accent1>
      <a:accent2>
        <a:srgbClr val="DB5353"/>
      </a:accent2>
      <a:accent3>
        <a:srgbClr val="A8CDD7"/>
      </a:accent3>
      <a:accent4>
        <a:srgbClr val="C0BEAF"/>
      </a:accent4>
      <a:accent5>
        <a:srgbClr val="CEC597"/>
      </a:accent5>
      <a:accent6>
        <a:srgbClr val="E8B7B7"/>
      </a:accent6>
      <a:hlink>
        <a:srgbClr val="DB5353"/>
      </a:hlink>
      <a:folHlink>
        <a:srgbClr val="903638"/>
      </a:folHlink>
    </a:clrScheme>
    <a:fontScheme name="Personalizada 2">
      <a:majorFont>
        <a:latin typeface="Cambria"/>
        <a:ea typeface=""/>
        <a:cs typeface=""/>
      </a:majorFont>
      <a:minorFont>
        <a:latin typeface="Cambria"/>
        <a:ea typeface=""/>
        <a:cs typeface=""/>
      </a:minorFont>
    </a:fontScheme>
    <a:fmtScheme name="Ex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25133</TotalTime>
  <Words>4056</Words>
  <Application>Microsoft Office PowerPoint</Application>
  <PresentationFormat>Apresentação na tela (4:3)</PresentationFormat>
  <Paragraphs>604</Paragraphs>
  <Slides>58</Slides>
  <Notes>7</Notes>
  <HiddenSlides>0</HiddenSlides>
  <MMClips>0</MMClips>
  <ScaleCrop>false</ScaleCrop>
  <HeadingPairs>
    <vt:vector size="4" baseType="variant">
      <vt:variant>
        <vt:lpstr>Tema</vt:lpstr>
      </vt:variant>
      <vt:variant>
        <vt:i4>1</vt:i4>
      </vt:variant>
      <vt:variant>
        <vt:lpstr>Títulos de slides</vt:lpstr>
      </vt:variant>
      <vt:variant>
        <vt:i4>58</vt:i4>
      </vt:variant>
    </vt:vector>
  </HeadingPairs>
  <TitlesOfParts>
    <vt:vector size="59" baseType="lpstr">
      <vt:lpstr>Executivo</vt:lpstr>
      <vt:lpstr>Apresentação do PowerPoint</vt:lpstr>
      <vt:lpstr>Objetivo da Lei 13.019</vt:lpstr>
      <vt:lpstr>A Posição Contextual da Lei 13.019</vt:lpstr>
      <vt:lpstr>A Posição Contextual da Lei 13.019</vt:lpstr>
      <vt:lpstr>Art. 2º  - Conceitos </vt:lpstr>
      <vt:lpstr>Não se aplicam as exigências da Lei</vt:lpstr>
      <vt:lpstr>Apresentação do PowerPoint</vt:lpstr>
      <vt:lpstr>Apresentação do PowerPoint</vt:lpstr>
      <vt:lpstr>Apresentação do PowerPoint</vt:lpstr>
      <vt:lpstr>Não se aplicam as exigências da Lei</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Movimentação Financeira         Art. 48</vt:lpstr>
      <vt:lpstr>Apresentação do PowerPoint</vt:lpstr>
      <vt:lpstr>Apresentação do PowerPoint</vt:lpstr>
      <vt:lpstr>Apresentação do PowerPoint</vt:lpstr>
      <vt:lpstr>Apresentação do PowerPoint</vt:lpstr>
      <vt:lpstr>Prestação de Contas          Art. 69</vt:lpstr>
      <vt:lpstr>Prestação de Contas</vt:lpstr>
      <vt:lpstr>Análise da Prestação de Contas</vt:lpstr>
      <vt:lpstr>Manifestação conclusiva PC</vt:lpstr>
      <vt:lpstr>Apresentação do PowerPoint</vt:lpstr>
      <vt:lpstr>O que fazer?</vt:lpstr>
      <vt:lpstr>O que fazer?</vt:lpstr>
      <vt:lpstr>Apresentação do PowerPoint</vt:lpstr>
      <vt:lpstr>Apresentação do PowerPoint</vt:lpstr>
      <vt:lpstr>Apresentação do PowerPoint</vt:lpstr>
      <vt:lpstr>Apresentação do PowerPoint</vt:lpstr>
      <vt:lpstr>Apresentação do PowerPoint</vt:lpstr>
      <vt:lpstr>Habilitação para celebração da parceria  Art. 34</vt:lpstr>
      <vt:lpstr>Apresentação do PowerPoint</vt:lpstr>
      <vt:lpstr>Apresentação do PowerPoint</vt:lpstr>
      <vt:lpstr>Movimentação Financeira</vt:lpstr>
      <vt:lpstr>Prestação de Contas</vt:lpstr>
      <vt:lpstr>Prestação de Contas</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Relatório de Atividades 2014</dc:title>
  <dc:creator>egem</dc:creator>
  <cp:lastModifiedBy>Alexandre-pc</cp:lastModifiedBy>
  <cp:revision>430</cp:revision>
  <cp:lastPrinted>2016-11-09T10:54:07Z</cp:lastPrinted>
  <dcterms:created xsi:type="dcterms:W3CDTF">2015-01-16T15:15:58Z</dcterms:created>
  <dcterms:modified xsi:type="dcterms:W3CDTF">2017-01-27T16:35:07Z</dcterms:modified>
</cp:coreProperties>
</file>