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8"/>
  </p:handoutMasterIdLst>
  <p:sldIdLst>
    <p:sldId id="260" r:id="rId2"/>
    <p:sldId id="311" r:id="rId3"/>
    <p:sldId id="282" r:id="rId4"/>
    <p:sldId id="307" r:id="rId5"/>
    <p:sldId id="281" r:id="rId6"/>
    <p:sldId id="283" r:id="rId7"/>
    <p:sldId id="308" r:id="rId8"/>
    <p:sldId id="302" r:id="rId9"/>
    <p:sldId id="303" r:id="rId10"/>
    <p:sldId id="285" r:id="rId11"/>
    <p:sldId id="304" r:id="rId12"/>
    <p:sldId id="292" r:id="rId13"/>
    <p:sldId id="286" r:id="rId14"/>
    <p:sldId id="290" r:id="rId15"/>
    <p:sldId id="287" r:id="rId16"/>
    <p:sldId id="288" r:id="rId17"/>
    <p:sldId id="289" r:id="rId18"/>
    <p:sldId id="275" r:id="rId19"/>
    <p:sldId id="293" r:id="rId20"/>
    <p:sldId id="294" r:id="rId21"/>
    <p:sldId id="295" r:id="rId22"/>
    <p:sldId id="309" r:id="rId23"/>
    <p:sldId id="298" r:id="rId24"/>
    <p:sldId id="280" r:id="rId25"/>
    <p:sldId id="297" r:id="rId26"/>
    <p:sldId id="310" r:id="rId2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3961A-58E9-4D37-8DD6-419F3C93DA0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85F74EC6-D4AD-48E6-B4E7-725E299E83E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PREFEITO</a:t>
          </a:r>
        </a:p>
      </dgm:t>
    </dgm:pt>
    <dgm:pt modelId="{49D1F45C-2013-48FB-B7F4-45D1025BAE16}" type="parTrans" cxnId="{B037BC7D-A517-403D-9C4C-3870452FD502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BEB16-A973-4889-A77C-846694DC769C}" type="sibTrans" cxnId="{B037BC7D-A517-403D-9C4C-3870452FD502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B307D-5D81-47A7-8DB2-9389EAC6F2B5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Assessorias</a:t>
          </a:r>
        </a:p>
      </dgm:t>
    </dgm:pt>
    <dgm:pt modelId="{27D3F7F8-841B-495B-9F40-92431DE413D8}" type="parTrans" cxnId="{6D54520E-E3E8-4BAD-8B83-A955853691D3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33D0F-4098-43B0-A549-42455F48D485}" type="sibTrans" cxnId="{6D54520E-E3E8-4BAD-8B83-A955853691D3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D3C31-6071-47BC-8C81-2AE2E8E6F9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endParaRPr kumimoji="0" lang="pt-BR" altLang="pt-BR" sz="1000" b="1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Secretaria/Fundo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Saúde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endParaRPr kumimoji="0" lang="pt-BR" altLang="pt-BR" sz="1000" b="1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D9C5E-72AD-4EDE-99F7-7016C9E006DB}" type="parTrans" cxnId="{D3C39017-4C53-4DAC-9022-32203800F971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4FDD2-FEF6-4D34-8A49-85CE76EF62B8}" type="sibTrans" cxnId="{D3C39017-4C53-4DAC-9022-32203800F971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2F4F5-4356-4073-9345-5E557EEC766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Operacional</a:t>
          </a:r>
        </a:p>
      </dgm:t>
    </dgm:pt>
    <dgm:pt modelId="{173F095F-99E1-438D-A28C-DEEEC5D97A52}" type="parTrans" cxnId="{41E803D1-730D-41DE-A317-FF4BC1D2912A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03597-48F7-493C-91F8-1AD62F6F7211}" type="sibTrans" cxnId="{41E803D1-730D-41DE-A317-FF4BC1D2912A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DADDE-38EB-4746-8D0E-9A732D5605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Operacional</a:t>
          </a:r>
        </a:p>
      </dgm:t>
    </dgm:pt>
    <dgm:pt modelId="{A74BBC2F-F8B7-4482-BBF4-4B9CEAC48FA9}" type="parTrans" cxnId="{7C0D5BD2-0D8B-4A1B-8848-59D5722930BC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9B62C-6389-459F-9249-12417D3A8D90}" type="sibTrans" cxnId="{7C0D5BD2-0D8B-4A1B-8848-59D5722930BC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B65B8-9634-450A-A8C0-297E96FCAD5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Secretaria Educação</a:t>
          </a:r>
        </a:p>
      </dgm:t>
    </dgm:pt>
    <dgm:pt modelId="{0AE27720-32FD-498A-8571-E15A10A00B72}" type="parTrans" cxnId="{E546D62D-0070-4054-AAE0-1DDEC8D21C89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20BE4-B255-46C1-95FD-995468C3BF47}" type="sibTrans" cxnId="{E546D62D-0070-4054-AAE0-1DDEC8D21C89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DC7A8-00EF-457F-A7B3-19BFB7CFB58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Secretaria de Obras</a:t>
          </a:r>
        </a:p>
      </dgm:t>
    </dgm:pt>
    <dgm:pt modelId="{CA3B410E-88B2-4C28-AA47-3BB026B7BDDF}" type="parTrans" cxnId="{729BA2FB-1DCF-418C-9F23-24F40D9B9EEA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705F3F-3793-461B-B33B-B7AE7A855F82}" type="sibTrans" cxnId="{729BA2FB-1DCF-418C-9F23-24F40D9B9EEA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252AF-3F7F-4555-9828-43588C847C6B}" type="asst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000" b="1" dirty="0" smtClean="0">
              <a:latin typeface="Arial" panose="020B0604020202020204" pitchFamily="34" charset="0"/>
              <a:cs typeface="Arial" panose="020B0604020202020204" pitchFamily="34" charset="0"/>
            </a:rPr>
            <a:t>OCSCI</a:t>
          </a:r>
          <a:endParaRPr lang="pt-BR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9D481-F5E1-48C5-A9D8-C77DE2C47E16}" type="parTrans" cxnId="{FFD2D7ED-CE33-4F56-A8C8-51985E7A3406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F079C-EF47-4FAF-91CA-A8DBC96FD996}" type="sibTrans" cxnId="{FFD2D7ED-CE33-4F56-A8C8-51985E7A3406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9D1B9-0998-4E55-9C7B-FD69F51886FE}">
      <dgm:prSet custT="1"/>
      <dgm:spPr/>
      <dgm:t>
        <a:bodyPr/>
        <a:lstStyle/>
        <a:p>
          <a:pPr marR="0" rtl="0" eaLnBrk="1" fontAlgn="base" latinLnBrk="0" hangingPunct="1">
            <a:buClr>
              <a:srgbClr val="000000"/>
            </a:buClr>
            <a:buSzPct val="100000"/>
            <a:buFont typeface="Arial" panose="020B0604020202020204" pitchFamily="34" charset="0"/>
            <a:tabLst/>
          </a:pPr>
          <a:r>
            <a:rPr kumimoji="0" lang="pt-BR" altLang="pt-BR" sz="1000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Adm. Indireta</a:t>
          </a:r>
        </a:p>
      </dgm:t>
    </dgm:pt>
    <dgm:pt modelId="{5AEEDE7E-BA93-4828-964C-5892691F6978}" type="parTrans" cxnId="{7FCA701D-A1A1-40E6-A154-F3B7882B31B7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D6234-C164-4B02-803B-E8D740E3EF78}" type="sibTrans" cxnId="{7FCA701D-A1A1-40E6-A154-F3B7882B31B7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EF59F-F23C-425C-9D4B-093853DF408F}" type="pres">
      <dgm:prSet presAssocID="{BA93961A-58E9-4D37-8DD6-419F3C93DA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327878-BAAB-4AE3-B6E9-9F19812212E6}" type="pres">
      <dgm:prSet presAssocID="{85F74EC6-D4AD-48E6-B4E7-725E299E83ED}" presName="hierRoot1" presStyleCnt="0">
        <dgm:presLayoutVars>
          <dgm:hierBranch/>
        </dgm:presLayoutVars>
      </dgm:prSet>
      <dgm:spPr/>
    </dgm:pt>
    <dgm:pt modelId="{D8FE50A0-668D-4A66-A412-574D8137BD2E}" type="pres">
      <dgm:prSet presAssocID="{85F74EC6-D4AD-48E6-B4E7-725E299E83ED}" presName="rootComposite1" presStyleCnt="0"/>
      <dgm:spPr/>
    </dgm:pt>
    <dgm:pt modelId="{4F0429A9-5C38-4BF2-96E2-138FF372CFC4}" type="pres">
      <dgm:prSet presAssocID="{85F74EC6-D4AD-48E6-B4E7-725E299E83ED}" presName="rootText1" presStyleLbl="node0" presStyleIdx="0" presStyleCnt="1" custScaleX="2204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039495-5FDC-48D7-B07F-3175AB4E55E9}" type="pres">
      <dgm:prSet presAssocID="{85F74EC6-D4AD-48E6-B4E7-725E299E83E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73DA6D5-D136-486F-A156-1C930EB03966}" type="pres">
      <dgm:prSet presAssocID="{85F74EC6-D4AD-48E6-B4E7-725E299E83ED}" presName="hierChild2" presStyleCnt="0"/>
      <dgm:spPr/>
    </dgm:pt>
    <dgm:pt modelId="{4754E1F2-DC64-40BE-AF01-5A4D84D4B60E}" type="pres">
      <dgm:prSet presAssocID="{FE3D9C5E-72AD-4EDE-99F7-7016C9E006DB}" presName="Name35" presStyleLbl="parChTrans1D2" presStyleIdx="0" presStyleCnt="6"/>
      <dgm:spPr/>
      <dgm:t>
        <a:bodyPr/>
        <a:lstStyle/>
        <a:p>
          <a:endParaRPr lang="pt-BR"/>
        </a:p>
      </dgm:t>
    </dgm:pt>
    <dgm:pt modelId="{EB462BBF-0949-40C8-B52A-4899A694B613}" type="pres">
      <dgm:prSet presAssocID="{04FD3C31-6071-47BC-8C81-2AE2E8E6F9FB}" presName="hierRoot2" presStyleCnt="0">
        <dgm:presLayoutVars>
          <dgm:hierBranch/>
        </dgm:presLayoutVars>
      </dgm:prSet>
      <dgm:spPr/>
    </dgm:pt>
    <dgm:pt modelId="{6DD82167-7D19-4838-9400-F38FBFBB6A1C}" type="pres">
      <dgm:prSet presAssocID="{04FD3C31-6071-47BC-8C81-2AE2E8E6F9FB}" presName="rootComposite" presStyleCnt="0"/>
      <dgm:spPr/>
    </dgm:pt>
    <dgm:pt modelId="{1F0BEDB2-9722-4313-927A-26B30FD5CBAE}" type="pres">
      <dgm:prSet presAssocID="{04FD3C31-6071-47BC-8C81-2AE2E8E6F9FB}" presName="rootText" presStyleLbl="node2" presStyleIdx="0" presStyleCnt="4" custScaleX="1296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1867A6-4ABF-40BD-9213-7BE98AAC9F64}" type="pres">
      <dgm:prSet presAssocID="{04FD3C31-6071-47BC-8C81-2AE2E8E6F9FB}" presName="rootConnector" presStyleLbl="node2" presStyleIdx="0" presStyleCnt="4"/>
      <dgm:spPr/>
      <dgm:t>
        <a:bodyPr/>
        <a:lstStyle/>
        <a:p>
          <a:endParaRPr lang="pt-BR"/>
        </a:p>
      </dgm:t>
    </dgm:pt>
    <dgm:pt modelId="{735A9082-8D23-4142-A2CE-238B15C3E717}" type="pres">
      <dgm:prSet presAssocID="{04FD3C31-6071-47BC-8C81-2AE2E8E6F9FB}" presName="hierChild4" presStyleCnt="0"/>
      <dgm:spPr/>
    </dgm:pt>
    <dgm:pt modelId="{B918B6E4-2604-40A7-AB61-22E05DC945A0}" type="pres">
      <dgm:prSet presAssocID="{173F095F-99E1-438D-A28C-DEEEC5D97A52}" presName="Name35" presStyleLbl="parChTrans1D3" presStyleIdx="0" presStyleCnt="2"/>
      <dgm:spPr/>
      <dgm:t>
        <a:bodyPr/>
        <a:lstStyle/>
        <a:p>
          <a:endParaRPr lang="pt-BR"/>
        </a:p>
      </dgm:t>
    </dgm:pt>
    <dgm:pt modelId="{86A2227C-C5E2-4842-AD74-0C12447611C0}" type="pres">
      <dgm:prSet presAssocID="{64F2F4F5-4356-4073-9345-5E557EEC7664}" presName="hierRoot2" presStyleCnt="0">
        <dgm:presLayoutVars>
          <dgm:hierBranch val="r"/>
        </dgm:presLayoutVars>
      </dgm:prSet>
      <dgm:spPr/>
    </dgm:pt>
    <dgm:pt modelId="{3B0793DA-85F3-49BA-A567-8B7FF7441AEF}" type="pres">
      <dgm:prSet presAssocID="{64F2F4F5-4356-4073-9345-5E557EEC7664}" presName="rootComposite" presStyleCnt="0"/>
      <dgm:spPr/>
    </dgm:pt>
    <dgm:pt modelId="{22495F4C-D9D9-4CB8-AE78-3A30A47B5B81}" type="pres">
      <dgm:prSet presAssocID="{64F2F4F5-4356-4073-9345-5E557EEC766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349A97-1D8D-4D04-BC94-F55C038ECF30}" type="pres">
      <dgm:prSet presAssocID="{64F2F4F5-4356-4073-9345-5E557EEC7664}" presName="rootConnector" presStyleLbl="node3" presStyleIdx="0" presStyleCnt="2"/>
      <dgm:spPr/>
      <dgm:t>
        <a:bodyPr/>
        <a:lstStyle/>
        <a:p>
          <a:endParaRPr lang="pt-BR"/>
        </a:p>
      </dgm:t>
    </dgm:pt>
    <dgm:pt modelId="{FF0D74BA-A134-48AF-9CF4-314F1E6CEBDB}" type="pres">
      <dgm:prSet presAssocID="{64F2F4F5-4356-4073-9345-5E557EEC7664}" presName="hierChild4" presStyleCnt="0"/>
      <dgm:spPr/>
    </dgm:pt>
    <dgm:pt modelId="{3B03139A-8E51-4856-8554-1CE883FADA95}" type="pres">
      <dgm:prSet presAssocID="{64F2F4F5-4356-4073-9345-5E557EEC7664}" presName="hierChild5" presStyleCnt="0"/>
      <dgm:spPr/>
    </dgm:pt>
    <dgm:pt modelId="{5020392B-49B0-4EBD-8A1F-5E35ED567B20}" type="pres">
      <dgm:prSet presAssocID="{A74BBC2F-F8B7-4482-BBF4-4B9CEAC48FA9}" presName="Name35" presStyleLbl="parChTrans1D3" presStyleIdx="1" presStyleCnt="2"/>
      <dgm:spPr/>
      <dgm:t>
        <a:bodyPr/>
        <a:lstStyle/>
        <a:p>
          <a:endParaRPr lang="pt-BR"/>
        </a:p>
      </dgm:t>
    </dgm:pt>
    <dgm:pt modelId="{57D9AF37-B28E-4892-AAA8-0ED3AEE3B1BE}" type="pres">
      <dgm:prSet presAssocID="{F9CDADDE-38EB-4746-8D0E-9A732D5605E2}" presName="hierRoot2" presStyleCnt="0">
        <dgm:presLayoutVars>
          <dgm:hierBranch val="r"/>
        </dgm:presLayoutVars>
      </dgm:prSet>
      <dgm:spPr/>
    </dgm:pt>
    <dgm:pt modelId="{ABBB9BE6-2823-4DA6-B22E-97F099ABDF69}" type="pres">
      <dgm:prSet presAssocID="{F9CDADDE-38EB-4746-8D0E-9A732D5605E2}" presName="rootComposite" presStyleCnt="0"/>
      <dgm:spPr/>
    </dgm:pt>
    <dgm:pt modelId="{657AE255-E312-4C9A-BA34-C0B7AB64A1B7}" type="pres">
      <dgm:prSet presAssocID="{F9CDADDE-38EB-4746-8D0E-9A732D5605E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9A4DD0-08A7-454D-A4CE-DCD06DA4E79D}" type="pres">
      <dgm:prSet presAssocID="{F9CDADDE-38EB-4746-8D0E-9A732D5605E2}" presName="rootConnector" presStyleLbl="node3" presStyleIdx="1" presStyleCnt="2"/>
      <dgm:spPr/>
      <dgm:t>
        <a:bodyPr/>
        <a:lstStyle/>
        <a:p>
          <a:endParaRPr lang="pt-BR"/>
        </a:p>
      </dgm:t>
    </dgm:pt>
    <dgm:pt modelId="{8E29D326-C5C9-4FAC-B709-D1143CA3AF0D}" type="pres">
      <dgm:prSet presAssocID="{F9CDADDE-38EB-4746-8D0E-9A732D5605E2}" presName="hierChild4" presStyleCnt="0"/>
      <dgm:spPr/>
    </dgm:pt>
    <dgm:pt modelId="{F9F12862-A5FB-48AD-B573-E3CFCE4F9F8D}" type="pres">
      <dgm:prSet presAssocID="{F9CDADDE-38EB-4746-8D0E-9A732D5605E2}" presName="hierChild5" presStyleCnt="0"/>
      <dgm:spPr/>
    </dgm:pt>
    <dgm:pt modelId="{CAC16B2D-DD9C-4B37-8814-AF1D276E041A}" type="pres">
      <dgm:prSet presAssocID="{04FD3C31-6071-47BC-8C81-2AE2E8E6F9FB}" presName="hierChild5" presStyleCnt="0"/>
      <dgm:spPr/>
    </dgm:pt>
    <dgm:pt modelId="{ABB10CDE-6D59-453D-811A-8990640175F7}" type="pres">
      <dgm:prSet presAssocID="{0AE27720-32FD-498A-8571-E15A10A00B72}" presName="Name35" presStyleLbl="parChTrans1D2" presStyleIdx="1" presStyleCnt="6"/>
      <dgm:spPr/>
      <dgm:t>
        <a:bodyPr/>
        <a:lstStyle/>
        <a:p>
          <a:endParaRPr lang="pt-BR"/>
        </a:p>
      </dgm:t>
    </dgm:pt>
    <dgm:pt modelId="{5CD3B424-C259-491A-AA79-09D9AE00273A}" type="pres">
      <dgm:prSet presAssocID="{4B4B65B8-9634-450A-A8C0-297E96FCAD55}" presName="hierRoot2" presStyleCnt="0">
        <dgm:presLayoutVars>
          <dgm:hierBranch/>
        </dgm:presLayoutVars>
      </dgm:prSet>
      <dgm:spPr/>
    </dgm:pt>
    <dgm:pt modelId="{B8E90D39-6325-4EC8-8D8E-3CBAA6658944}" type="pres">
      <dgm:prSet presAssocID="{4B4B65B8-9634-450A-A8C0-297E96FCAD55}" presName="rootComposite" presStyleCnt="0"/>
      <dgm:spPr/>
    </dgm:pt>
    <dgm:pt modelId="{9C4563DD-B2E5-4029-8274-E1F21BF0AF33}" type="pres">
      <dgm:prSet presAssocID="{4B4B65B8-9634-450A-A8C0-297E96FCAD55}" presName="rootText" presStyleLbl="node2" presStyleIdx="1" presStyleCnt="4" custScaleX="1253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A3C49-5CFC-4C79-AB25-B81CFDC685C2}" type="pres">
      <dgm:prSet presAssocID="{4B4B65B8-9634-450A-A8C0-297E96FCAD55}" presName="rootConnector" presStyleLbl="node2" presStyleIdx="1" presStyleCnt="4"/>
      <dgm:spPr/>
      <dgm:t>
        <a:bodyPr/>
        <a:lstStyle/>
        <a:p>
          <a:endParaRPr lang="pt-BR"/>
        </a:p>
      </dgm:t>
    </dgm:pt>
    <dgm:pt modelId="{97C847BE-3E34-4EB7-8122-4A132ABA6997}" type="pres">
      <dgm:prSet presAssocID="{4B4B65B8-9634-450A-A8C0-297E96FCAD55}" presName="hierChild4" presStyleCnt="0"/>
      <dgm:spPr/>
    </dgm:pt>
    <dgm:pt modelId="{B45A20BD-4C7C-4FBE-9D55-79524D7F9E18}" type="pres">
      <dgm:prSet presAssocID="{4B4B65B8-9634-450A-A8C0-297E96FCAD55}" presName="hierChild5" presStyleCnt="0"/>
      <dgm:spPr/>
    </dgm:pt>
    <dgm:pt modelId="{95D2D330-3BEA-48CC-BB00-02C664C1D506}" type="pres">
      <dgm:prSet presAssocID="{CA3B410E-88B2-4C28-AA47-3BB026B7BDDF}" presName="Name35" presStyleLbl="parChTrans1D2" presStyleIdx="2" presStyleCnt="6"/>
      <dgm:spPr/>
      <dgm:t>
        <a:bodyPr/>
        <a:lstStyle/>
        <a:p>
          <a:endParaRPr lang="pt-BR"/>
        </a:p>
      </dgm:t>
    </dgm:pt>
    <dgm:pt modelId="{B3361D0B-4AF8-4E67-B0B4-EF36951B4270}" type="pres">
      <dgm:prSet presAssocID="{266DC7A8-00EF-457F-A7B3-19BFB7CFB583}" presName="hierRoot2" presStyleCnt="0">
        <dgm:presLayoutVars>
          <dgm:hierBranch/>
        </dgm:presLayoutVars>
      </dgm:prSet>
      <dgm:spPr/>
    </dgm:pt>
    <dgm:pt modelId="{143F043B-78A0-4BCD-AC4B-40ED7557B36D}" type="pres">
      <dgm:prSet presAssocID="{266DC7A8-00EF-457F-A7B3-19BFB7CFB583}" presName="rootComposite" presStyleCnt="0"/>
      <dgm:spPr/>
    </dgm:pt>
    <dgm:pt modelId="{CFD9C917-1C2B-483C-B286-5C5D5469021D}" type="pres">
      <dgm:prSet presAssocID="{266DC7A8-00EF-457F-A7B3-19BFB7CFB583}" presName="rootText" presStyleLbl="node2" presStyleIdx="2" presStyleCnt="4" custScaleX="1289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014F39-6848-4532-9F2E-B3DFB19452D5}" type="pres">
      <dgm:prSet presAssocID="{266DC7A8-00EF-457F-A7B3-19BFB7CFB583}" presName="rootConnector" presStyleLbl="node2" presStyleIdx="2" presStyleCnt="4"/>
      <dgm:spPr/>
      <dgm:t>
        <a:bodyPr/>
        <a:lstStyle/>
        <a:p>
          <a:endParaRPr lang="pt-BR"/>
        </a:p>
      </dgm:t>
    </dgm:pt>
    <dgm:pt modelId="{F78C2199-4474-46EB-9CF2-775D8F290E5C}" type="pres">
      <dgm:prSet presAssocID="{266DC7A8-00EF-457F-A7B3-19BFB7CFB583}" presName="hierChild4" presStyleCnt="0"/>
      <dgm:spPr/>
    </dgm:pt>
    <dgm:pt modelId="{9A1C1C7D-4634-4E9B-96F2-C2E778BF72B3}" type="pres">
      <dgm:prSet presAssocID="{266DC7A8-00EF-457F-A7B3-19BFB7CFB583}" presName="hierChild5" presStyleCnt="0"/>
      <dgm:spPr/>
    </dgm:pt>
    <dgm:pt modelId="{323FCEEB-FB83-4AC8-B126-F3DE7D621607}" type="pres">
      <dgm:prSet presAssocID="{5AEEDE7E-BA93-4828-964C-5892691F6978}" presName="Name35" presStyleLbl="parChTrans1D2" presStyleIdx="3" presStyleCnt="6"/>
      <dgm:spPr/>
      <dgm:t>
        <a:bodyPr/>
        <a:lstStyle/>
        <a:p>
          <a:endParaRPr lang="pt-BR"/>
        </a:p>
      </dgm:t>
    </dgm:pt>
    <dgm:pt modelId="{94629D00-4EF1-4198-A5CD-DEDA176C8038}" type="pres">
      <dgm:prSet presAssocID="{D839D1B9-0998-4E55-9C7B-FD69F51886FE}" presName="hierRoot2" presStyleCnt="0">
        <dgm:presLayoutVars>
          <dgm:hierBranch val="init"/>
        </dgm:presLayoutVars>
      </dgm:prSet>
      <dgm:spPr/>
    </dgm:pt>
    <dgm:pt modelId="{A9DF8412-22EA-415A-B201-AA19BF5147C5}" type="pres">
      <dgm:prSet presAssocID="{D839D1B9-0998-4E55-9C7B-FD69F51886FE}" presName="rootComposite" presStyleCnt="0"/>
      <dgm:spPr/>
    </dgm:pt>
    <dgm:pt modelId="{6B4CCD7A-7FFD-450D-9F18-51B7F89DE563}" type="pres">
      <dgm:prSet presAssocID="{D839D1B9-0998-4E55-9C7B-FD69F51886FE}" presName="rootText" presStyleLbl="node2" presStyleIdx="3" presStyleCnt="4" custScaleX="1289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CC2061-1220-48CD-905A-DD237E67C40D}" type="pres">
      <dgm:prSet presAssocID="{D839D1B9-0998-4E55-9C7B-FD69F51886FE}" presName="rootConnector" presStyleLbl="node2" presStyleIdx="3" presStyleCnt="4"/>
      <dgm:spPr/>
      <dgm:t>
        <a:bodyPr/>
        <a:lstStyle/>
        <a:p>
          <a:endParaRPr lang="pt-BR"/>
        </a:p>
      </dgm:t>
    </dgm:pt>
    <dgm:pt modelId="{C662A2B7-2F89-49AF-A968-C8EFE7EC289E}" type="pres">
      <dgm:prSet presAssocID="{D839D1B9-0998-4E55-9C7B-FD69F51886FE}" presName="hierChild4" presStyleCnt="0"/>
      <dgm:spPr/>
    </dgm:pt>
    <dgm:pt modelId="{87C58C2F-BEBB-43B9-BE9F-92267816474F}" type="pres">
      <dgm:prSet presAssocID="{D839D1B9-0998-4E55-9C7B-FD69F51886FE}" presName="hierChild5" presStyleCnt="0"/>
      <dgm:spPr/>
    </dgm:pt>
    <dgm:pt modelId="{1D659732-DC40-49CB-9FED-2D862F8A10E1}" type="pres">
      <dgm:prSet presAssocID="{85F74EC6-D4AD-48E6-B4E7-725E299E83ED}" presName="hierChild3" presStyleCnt="0"/>
      <dgm:spPr/>
    </dgm:pt>
    <dgm:pt modelId="{A9610C34-8299-46C0-AF19-A3BD6E4C1AE1}" type="pres">
      <dgm:prSet presAssocID="{27D3F7F8-841B-495B-9F40-92431DE413D8}" presName="Name111" presStyleLbl="parChTrans1D2" presStyleIdx="4" presStyleCnt="6"/>
      <dgm:spPr/>
      <dgm:t>
        <a:bodyPr/>
        <a:lstStyle/>
        <a:p>
          <a:endParaRPr lang="pt-BR"/>
        </a:p>
      </dgm:t>
    </dgm:pt>
    <dgm:pt modelId="{A9F61E85-BBDC-4D14-B339-EAA4F0594419}" type="pres">
      <dgm:prSet presAssocID="{3F5B307D-5D81-47A7-8DB2-9389EAC6F2B5}" presName="hierRoot3" presStyleCnt="0">
        <dgm:presLayoutVars>
          <dgm:hierBranch/>
        </dgm:presLayoutVars>
      </dgm:prSet>
      <dgm:spPr/>
    </dgm:pt>
    <dgm:pt modelId="{338D2B1F-F3A3-4226-AD28-1563D4E794D3}" type="pres">
      <dgm:prSet presAssocID="{3F5B307D-5D81-47A7-8DB2-9389EAC6F2B5}" presName="rootComposite3" presStyleCnt="0"/>
      <dgm:spPr/>
    </dgm:pt>
    <dgm:pt modelId="{0DC349B5-3C5C-4F84-82EA-2CF4B2DF8489}" type="pres">
      <dgm:prSet presAssocID="{3F5B307D-5D81-47A7-8DB2-9389EAC6F2B5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989100-F9DE-4D4B-99F7-AD07309BDE2A}" type="pres">
      <dgm:prSet presAssocID="{3F5B307D-5D81-47A7-8DB2-9389EAC6F2B5}" presName="rootConnector3" presStyleLbl="asst1" presStyleIdx="0" presStyleCnt="2"/>
      <dgm:spPr/>
      <dgm:t>
        <a:bodyPr/>
        <a:lstStyle/>
        <a:p>
          <a:endParaRPr lang="pt-BR"/>
        </a:p>
      </dgm:t>
    </dgm:pt>
    <dgm:pt modelId="{9E363E1B-0BB1-4ED0-8DC2-DEF1CCC412C3}" type="pres">
      <dgm:prSet presAssocID="{3F5B307D-5D81-47A7-8DB2-9389EAC6F2B5}" presName="hierChild6" presStyleCnt="0"/>
      <dgm:spPr/>
    </dgm:pt>
    <dgm:pt modelId="{FFECF727-E43B-4197-B07D-68A3DD4BB95A}" type="pres">
      <dgm:prSet presAssocID="{3F5B307D-5D81-47A7-8DB2-9389EAC6F2B5}" presName="hierChild7" presStyleCnt="0"/>
      <dgm:spPr/>
    </dgm:pt>
    <dgm:pt modelId="{50FF572D-2B80-4E59-8C94-652DE38445EB}" type="pres">
      <dgm:prSet presAssocID="{8B49D481-F5E1-48C5-A9D8-C77DE2C47E16}" presName="Name111" presStyleLbl="parChTrans1D2" presStyleIdx="5" presStyleCnt="6"/>
      <dgm:spPr/>
      <dgm:t>
        <a:bodyPr/>
        <a:lstStyle/>
        <a:p>
          <a:endParaRPr lang="pt-BR"/>
        </a:p>
      </dgm:t>
    </dgm:pt>
    <dgm:pt modelId="{141F0A4D-AC18-4D72-8E07-D6E353D56550}" type="pres">
      <dgm:prSet presAssocID="{F45252AF-3F7F-4555-9828-43588C847C6B}" presName="hierRoot3" presStyleCnt="0">
        <dgm:presLayoutVars>
          <dgm:hierBranch val="init"/>
        </dgm:presLayoutVars>
      </dgm:prSet>
      <dgm:spPr/>
    </dgm:pt>
    <dgm:pt modelId="{72708FCA-4B32-43CC-97D6-D813B79B0C47}" type="pres">
      <dgm:prSet presAssocID="{F45252AF-3F7F-4555-9828-43588C847C6B}" presName="rootComposite3" presStyleCnt="0"/>
      <dgm:spPr/>
    </dgm:pt>
    <dgm:pt modelId="{1C5AC491-3071-4EEE-A7CB-745D19A35EC0}" type="pres">
      <dgm:prSet presAssocID="{F45252AF-3F7F-4555-9828-43588C847C6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51B8DF2-CE5B-42EA-8D6D-B9F617AAB481}" type="pres">
      <dgm:prSet presAssocID="{F45252AF-3F7F-4555-9828-43588C847C6B}" presName="rootConnector3" presStyleLbl="asst1" presStyleIdx="1" presStyleCnt="2"/>
      <dgm:spPr/>
      <dgm:t>
        <a:bodyPr/>
        <a:lstStyle/>
        <a:p>
          <a:endParaRPr lang="pt-BR"/>
        </a:p>
      </dgm:t>
    </dgm:pt>
    <dgm:pt modelId="{9C12D3E0-2BD2-43CF-8F9E-FE0D4754C0FF}" type="pres">
      <dgm:prSet presAssocID="{F45252AF-3F7F-4555-9828-43588C847C6B}" presName="hierChild6" presStyleCnt="0"/>
      <dgm:spPr/>
    </dgm:pt>
    <dgm:pt modelId="{8AEA3ACF-3B28-45DD-87EF-97EC9D8C4EDF}" type="pres">
      <dgm:prSet presAssocID="{F45252AF-3F7F-4555-9828-43588C847C6B}" presName="hierChild7" presStyleCnt="0"/>
      <dgm:spPr/>
    </dgm:pt>
  </dgm:ptLst>
  <dgm:cxnLst>
    <dgm:cxn modelId="{998C01FC-AF2E-431A-BE25-B773762E2EC1}" type="presOf" srcId="{64F2F4F5-4356-4073-9345-5E557EEC7664}" destId="{BB349A97-1D8D-4D04-BC94-F55C038ECF30}" srcOrd="1" destOrd="0" presId="urn:microsoft.com/office/officeart/2005/8/layout/orgChart1"/>
    <dgm:cxn modelId="{85C4FC24-FB72-49E1-A007-2BD9723E08DC}" type="presOf" srcId="{85F74EC6-D4AD-48E6-B4E7-725E299E83ED}" destId="{E4039495-5FDC-48D7-B07F-3175AB4E55E9}" srcOrd="1" destOrd="0" presId="urn:microsoft.com/office/officeart/2005/8/layout/orgChart1"/>
    <dgm:cxn modelId="{B037BC7D-A517-403D-9C4C-3870452FD502}" srcId="{BA93961A-58E9-4D37-8DD6-419F3C93DA0D}" destId="{85F74EC6-D4AD-48E6-B4E7-725E299E83ED}" srcOrd="0" destOrd="0" parTransId="{49D1F45C-2013-48FB-B7F4-45D1025BAE16}" sibTransId="{3AABEB16-A973-4889-A77C-846694DC769C}"/>
    <dgm:cxn modelId="{8956EE93-8794-4FF8-810F-A3578C501B74}" type="presOf" srcId="{F45252AF-3F7F-4555-9828-43588C847C6B}" destId="{A51B8DF2-CE5B-42EA-8D6D-B9F617AAB481}" srcOrd="1" destOrd="0" presId="urn:microsoft.com/office/officeart/2005/8/layout/orgChart1"/>
    <dgm:cxn modelId="{160C680E-E15D-471B-B130-C7D3E009183A}" type="presOf" srcId="{F9CDADDE-38EB-4746-8D0E-9A732D5605E2}" destId="{D29A4DD0-08A7-454D-A4CE-DCD06DA4E79D}" srcOrd="1" destOrd="0" presId="urn:microsoft.com/office/officeart/2005/8/layout/orgChart1"/>
    <dgm:cxn modelId="{E669BA5B-B4EA-4477-BF56-931462BFB06A}" type="presOf" srcId="{F45252AF-3F7F-4555-9828-43588C847C6B}" destId="{1C5AC491-3071-4EEE-A7CB-745D19A35EC0}" srcOrd="0" destOrd="0" presId="urn:microsoft.com/office/officeart/2005/8/layout/orgChart1"/>
    <dgm:cxn modelId="{BE903651-9433-46F9-8BEA-F2966CE581AE}" type="presOf" srcId="{CA3B410E-88B2-4C28-AA47-3BB026B7BDDF}" destId="{95D2D330-3BEA-48CC-BB00-02C664C1D506}" srcOrd="0" destOrd="0" presId="urn:microsoft.com/office/officeart/2005/8/layout/orgChart1"/>
    <dgm:cxn modelId="{7C0D5BD2-0D8B-4A1B-8848-59D5722930BC}" srcId="{04FD3C31-6071-47BC-8C81-2AE2E8E6F9FB}" destId="{F9CDADDE-38EB-4746-8D0E-9A732D5605E2}" srcOrd="1" destOrd="0" parTransId="{A74BBC2F-F8B7-4482-BBF4-4B9CEAC48FA9}" sibTransId="{2E99B62C-6389-459F-9249-12417D3A8D90}"/>
    <dgm:cxn modelId="{DE7082FD-E368-4FC7-89F0-21AB23BC542F}" type="presOf" srcId="{3F5B307D-5D81-47A7-8DB2-9389EAC6F2B5}" destId="{FE989100-F9DE-4D4B-99F7-AD07309BDE2A}" srcOrd="1" destOrd="0" presId="urn:microsoft.com/office/officeart/2005/8/layout/orgChart1"/>
    <dgm:cxn modelId="{D3C39017-4C53-4DAC-9022-32203800F971}" srcId="{85F74EC6-D4AD-48E6-B4E7-725E299E83ED}" destId="{04FD3C31-6071-47BC-8C81-2AE2E8E6F9FB}" srcOrd="1" destOrd="0" parTransId="{FE3D9C5E-72AD-4EDE-99F7-7016C9E006DB}" sibTransId="{4364FDD2-FEF6-4D34-8A49-85CE76EF62B8}"/>
    <dgm:cxn modelId="{1374CBB7-01D5-4EDD-822F-5578DCC3D361}" type="presOf" srcId="{0AE27720-32FD-498A-8571-E15A10A00B72}" destId="{ABB10CDE-6D59-453D-811A-8990640175F7}" srcOrd="0" destOrd="0" presId="urn:microsoft.com/office/officeart/2005/8/layout/orgChart1"/>
    <dgm:cxn modelId="{7FCA701D-A1A1-40E6-A154-F3B7882B31B7}" srcId="{85F74EC6-D4AD-48E6-B4E7-725E299E83ED}" destId="{D839D1B9-0998-4E55-9C7B-FD69F51886FE}" srcOrd="4" destOrd="0" parTransId="{5AEEDE7E-BA93-4828-964C-5892691F6978}" sibTransId="{9AAD6234-C164-4B02-803B-E8D740E3EF78}"/>
    <dgm:cxn modelId="{54E36FD0-65AA-46F2-9635-02C5AB8C4A2C}" type="presOf" srcId="{D839D1B9-0998-4E55-9C7B-FD69F51886FE}" destId="{EBCC2061-1220-48CD-905A-DD237E67C40D}" srcOrd="1" destOrd="0" presId="urn:microsoft.com/office/officeart/2005/8/layout/orgChart1"/>
    <dgm:cxn modelId="{602EEB84-88DA-4CBC-AFEE-56ABDAE8AEFF}" type="presOf" srcId="{27D3F7F8-841B-495B-9F40-92431DE413D8}" destId="{A9610C34-8299-46C0-AF19-A3BD6E4C1AE1}" srcOrd="0" destOrd="0" presId="urn:microsoft.com/office/officeart/2005/8/layout/orgChart1"/>
    <dgm:cxn modelId="{C776727C-42F7-46BA-8F8B-7F2F63D72B1F}" type="presOf" srcId="{4B4B65B8-9634-450A-A8C0-297E96FCAD55}" destId="{9C4563DD-B2E5-4029-8274-E1F21BF0AF33}" srcOrd="0" destOrd="0" presId="urn:microsoft.com/office/officeart/2005/8/layout/orgChart1"/>
    <dgm:cxn modelId="{CD6CDD20-9DFB-4B54-A507-7F3149FE35ED}" type="presOf" srcId="{BA93961A-58E9-4D37-8DD6-419F3C93DA0D}" destId="{BBAEF59F-F23C-425C-9D4B-093853DF408F}" srcOrd="0" destOrd="0" presId="urn:microsoft.com/office/officeart/2005/8/layout/orgChart1"/>
    <dgm:cxn modelId="{81F1708F-32BA-4756-8B80-7F64F0E71631}" type="presOf" srcId="{4B4B65B8-9634-450A-A8C0-297E96FCAD55}" destId="{5A2A3C49-5CFC-4C79-AB25-B81CFDC685C2}" srcOrd="1" destOrd="0" presId="urn:microsoft.com/office/officeart/2005/8/layout/orgChart1"/>
    <dgm:cxn modelId="{E9E9015C-7C58-4F7C-A189-228333951454}" type="presOf" srcId="{A74BBC2F-F8B7-4482-BBF4-4B9CEAC48FA9}" destId="{5020392B-49B0-4EBD-8A1F-5E35ED567B20}" srcOrd="0" destOrd="0" presId="urn:microsoft.com/office/officeart/2005/8/layout/orgChart1"/>
    <dgm:cxn modelId="{1162A157-BD1E-4ACD-9F7D-E4E49FF177A1}" type="presOf" srcId="{85F74EC6-D4AD-48E6-B4E7-725E299E83ED}" destId="{4F0429A9-5C38-4BF2-96E2-138FF372CFC4}" srcOrd="0" destOrd="0" presId="urn:microsoft.com/office/officeart/2005/8/layout/orgChart1"/>
    <dgm:cxn modelId="{FFD2D7ED-CE33-4F56-A8C8-51985E7A3406}" srcId="{85F74EC6-D4AD-48E6-B4E7-725E299E83ED}" destId="{F45252AF-3F7F-4555-9828-43588C847C6B}" srcOrd="5" destOrd="0" parTransId="{8B49D481-F5E1-48C5-A9D8-C77DE2C47E16}" sibTransId="{355F079C-EF47-4FAF-91CA-A8DBC96FD996}"/>
    <dgm:cxn modelId="{3D0D046A-AD25-4E06-A3DC-88F976919F87}" type="presOf" srcId="{173F095F-99E1-438D-A28C-DEEEC5D97A52}" destId="{B918B6E4-2604-40A7-AB61-22E05DC945A0}" srcOrd="0" destOrd="0" presId="urn:microsoft.com/office/officeart/2005/8/layout/orgChart1"/>
    <dgm:cxn modelId="{E546D62D-0070-4054-AAE0-1DDEC8D21C89}" srcId="{85F74EC6-D4AD-48E6-B4E7-725E299E83ED}" destId="{4B4B65B8-9634-450A-A8C0-297E96FCAD55}" srcOrd="2" destOrd="0" parTransId="{0AE27720-32FD-498A-8571-E15A10A00B72}" sibTransId="{35320BE4-B255-46C1-95FD-995468C3BF47}"/>
    <dgm:cxn modelId="{F021F7EE-1742-4C63-997F-3C7B8815130B}" type="presOf" srcId="{D839D1B9-0998-4E55-9C7B-FD69F51886FE}" destId="{6B4CCD7A-7FFD-450D-9F18-51B7F89DE563}" srcOrd="0" destOrd="0" presId="urn:microsoft.com/office/officeart/2005/8/layout/orgChart1"/>
    <dgm:cxn modelId="{EDC4F04B-FB54-4CE5-9F6C-49A46B4E3123}" type="presOf" srcId="{266DC7A8-00EF-457F-A7B3-19BFB7CFB583}" destId="{CFD9C917-1C2B-483C-B286-5C5D5469021D}" srcOrd="0" destOrd="0" presId="urn:microsoft.com/office/officeart/2005/8/layout/orgChart1"/>
    <dgm:cxn modelId="{219A6E1A-48B3-4BD6-A53B-F6DFFE19B2D7}" type="presOf" srcId="{8B49D481-F5E1-48C5-A9D8-C77DE2C47E16}" destId="{50FF572D-2B80-4E59-8C94-652DE38445EB}" srcOrd="0" destOrd="0" presId="urn:microsoft.com/office/officeart/2005/8/layout/orgChart1"/>
    <dgm:cxn modelId="{F7E8D171-BA64-4B89-8E26-44DCF60A3135}" type="presOf" srcId="{3F5B307D-5D81-47A7-8DB2-9389EAC6F2B5}" destId="{0DC349B5-3C5C-4F84-82EA-2CF4B2DF8489}" srcOrd="0" destOrd="0" presId="urn:microsoft.com/office/officeart/2005/8/layout/orgChart1"/>
    <dgm:cxn modelId="{DC3D8412-EB64-48E9-A8ED-549E498F395A}" type="presOf" srcId="{266DC7A8-00EF-457F-A7B3-19BFB7CFB583}" destId="{86014F39-6848-4532-9F2E-B3DFB19452D5}" srcOrd="1" destOrd="0" presId="urn:microsoft.com/office/officeart/2005/8/layout/orgChart1"/>
    <dgm:cxn modelId="{D983267E-C6B4-403B-8E74-24C678E7BF96}" type="presOf" srcId="{FE3D9C5E-72AD-4EDE-99F7-7016C9E006DB}" destId="{4754E1F2-DC64-40BE-AF01-5A4D84D4B60E}" srcOrd="0" destOrd="0" presId="urn:microsoft.com/office/officeart/2005/8/layout/orgChart1"/>
    <dgm:cxn modelId="{6D54520E-E3E8-4BAD-8B83-A955853691D3}" srcId="{85F74EC6-D4AD-48E6-B4E7-725E299E83ED}" destId="{3F5B307D-5D81-47A7-8DB2-9389EAC6F2B5}" srcOrd="0" destOrd="0" parTransId="{27D3F7F8-841B-495B-9F40-92431DE413D8}" sibTransId="{69133D0F-4098-43B0-A549-42455F48D485}"/>
    <dgm:cxn modelId="{7C8FA734-1EF3-440B-A7B5-911A21ECC6DA}" type="presOf" srcId="{5AEEDE7E-BA93-4828-964C-5892691F6978}" destId="{323FCEEB-FB83-4AC8-B126-F3DE7D621607}" srcOrd="0" destOrd="0" presId="urn:microsoft.com/office/officeart/2005/8/layout/orgChart1"/>
    <dgm:cxn modelId="{979188CB-B15A-4B6D-80DA-008358995CC1}" type="presOf" srcId="{04FD3C31-6071-47BC-8C81-2AE2E8E6F9FB}" destId="{1F0BEDB2-9722-4313-927A-26B30FD5CBAE}" srcOrd="0" destOrd="0" presId="urn:microsoft.com/office/officeart/2005/8/layout/orgChart1"/>
    <dgm:cxn modelId="{E82B6CE9-4E55-4921-A700-BCA0C50C3D50}" type="presOf" srcId="{04FD3C31-6071-47BC-8C81-2AE2E8E6F9FB}" destId="{F91867A6-4ABF-40BD-9213-7BE98AAC9F64}" srcOrd="1" destOrd="0" presId="urn:microsoft.com/office/officeart/2005/8/layout/orgChart1"/>
    <dgm:cxn modelId="{729BA2FB-1DCF-418C-9F23-24F40D9B9EEA}" srcId="{85F74EC6-D4AD-48E6-B4E7-725E299E83ED}" destId="{266DC7A8-00EF-457F-A7B3-19BFB7CFB583}" srcOrd="3" destOrd="0" parTransId="{CA3B410E-88B2-4C28-AA47-3BB026B7BDDF}" sibTransId="{0A705F3F-3793-461B-B33B-B7AE7A855F82}"/>
    <dgm:cxn modelId="{C37FFB4D-1494-4461-B0D8-0A593643EEB0}" type="presOf" srcId="{64F2F4F5-4356-4073-9345-5E557EEC7664}" destId="{22495F4C-D9D9-4CB8-AE78-3A30A47B5B81}" srcOrd="0" destOrd="0" presId="urn:microsoft.com/office/officeart/2005/8/layout/orgChart1"/>
    <dgm:cxn modelId="{57C0EF1D-61DB-4D85-A908-FA04302C360C}" type="presOf" srcId="{F9CDADDE-38EB-4746-8D0E-9A732D5605E2}" destId="{657AE255-E312-4C9A-BA34-C0B7AB64A1B7}" srcOrd="0" destOrd="0" presId="urn:microsoft.com/office/officeart/2005/8/layout/orgChart1"/>
    <dgm:cxn modelId="{41E803D1-730D-41DE-A317-FF4BC1D2912A}" srcId="{04FD3C31-6071-47BC-8C81-2AE2E8E6F9FB}" destId="{64F2F4F5-4356-4073-9345-5E557EEC7664}" srcOrd="0" destOrd="0" parTransId="{173F095F-99E1-438D-A28C-DEEEC5D97A52}" sibTransId="{66403597-48F7-493C-91F8-1AD62F6F7211}"/>
    <dgm:cxn modelId="{F04D54AB-3DDF-4B09-B7AE-6DC2A2FFEE22}" type="presParOf" srcId="{BBAEF59F-F23C-425C-9D4B-093853DF408F}" destId="{93327878-BAAB-4AE3-B6E9-9F19812212E6}" srcOrd="0" destOrd="0" presId="urn:microsoft.com/office/officeart/2005/8/layout/orgChart1"/>
    <dgm:cxn modelId="{5B7250FE-C296-4964-9270-5785E979BE19}" type="presParOf" srcId="{93327878-BAAB-4AE3-B6E9-9F19812212E6}" destId="{D8FE50A0-668D-4A66-A412-574D8137BD2E}" srcOrd="0" destOrd="0" presId="urn:microsoft.com/office/officeart/2005/8/layout/orgChart1"/>
    <dgm:cxn modelId="{5DF8AF74-5837-432D-AB86-CDEDA702A2CE}" type="presParOf" srcId="{D8FE50A0-668D-4A66-A412-574D8137BD2E}" destId="{4F0429A9-5C38-4BF2-96E2-138FF372CFC4}" srcOrd="0" destOrd="0" presId="urn:microsoft.com/office/officeart/2005/8/layout/orgChart1"/>
    <dgm:cxn modelId="{750AD082-C802-4DFF-9440-723C0356E555}" type="presParOf" srcId="{D8FE50A0-668D-4A66-A412-574D8137BD2E}" destId="{E4039495-5FDC-48D7-B07F-3175AB4E55E9}" srcOrd="1" destOrd="0" presId="urn:microsoft.com/office/officeart/2005/8/layout/orgChart1"/>
    <dgm:cxn modelId="{87E1B77D-EEAE-475A-A2D1-E4470EE24177}" type="presParOf" srcId="{93327878-BAAB-4AE3-B6E9-9F19812212E6}" destId="{973DA6D5-D136-486F-A156-1C930EB03966}" srcOrd="1" destOrd="0" presId="urn:microsoft.com/office/officeart/2005/8/layout/orgChart1"/>
    <dgm:cxn modelId="{7AF14773-C13D-4FA8-9D28-DA2F29790847}" type="presParOf" srcId="{973DA6D5-D136-486F-A156-1C930EB03966}" destId="{4754E1F2-DC64-40BE-AF01-5A4D84D4B60E}" srcOrd="0" destOrd="0" presId="urn:microsoft.com/office/officeart/2005/8/layout/orgChart1"/>
    <dgm:cxn modelId="{6261B192-4D7A-4AED-8750-CEEA797CAF44}" type="presParOf" srcId="{973DA6D5-D136-486F-A156-1C930EB03966}" destId="{EB462BBF-0949-40C8-B52A-4899A694B613}" srcOrd="1" destOrd="0" presId="urn:microsoft.com/office/officeart/2005/8/layout/orgChart1"/>
    <dgm:cxn modelId="{5FB46F6F-5E39-4FAF-9253-E5258BF7FCBA}" type="presParOf" srcId="{EB462BBF-0949-40C8-B52A-4899A694B613}" destId="{6DD82167-7D19-4838-9400-F38FBFBB6A1C}" srcOrd="0" destOrd="0" presId="urn:microsoft.com/office/officeart/2005/8/layout/orgChart1"/>
    <dgm:cxn modelId="{35A22B6E-E891-4E91-8A51-2679C67F4B2A}" type="presParOf" srcId="{6DD82167-7D19-4838-9400-F38FBFBB6A1C}" destId="{1F0BEDB2-9722-4313-927A-26B30FD5CBAE}" srcOrd="0" destOrd="0" presId="urn:microsoft.com/office/officeart/2005/8/layout/orgChart1"/>
    <dgm:cxn modelId="{D00F5FFA-3803-42C3-9BEB-21FA9AEFF6C2}" type="presParOf" srcId="{6DD82167-7D19-4838-9400-F38FBFBB6A1C}" destId="{F91867A6-4ABF-40BD-9213-7BE98AAC9F64}" srcOrd="1" destOrd="0" presId="urn:microsoft.com/office/officeart/2005/8/layout/orgChart1"/>
    <dgm:cxn modelId="{4CB2C4CA-BC95-4FCF-9826-4B19191AEE83}" type="presParOf" srcId="{EB462BBF-0949-40C8-B52A-4899A694B613}" destId="{735A9082-8D23-4142-A2CE-238B15C3E717}" srcOrd="1" destOrd="0" presId="urn:microsoft.com/office/officeart/2005/8/layout/orgChart1"/>
    <dgm:cxn modelId="{91A20762-41B0-4EE2-BB6E-4926876EBF00}" type="presParOf" srcId="{735A9082-8D23-4142-A2CE-238B15C3E717}" destId="{B918B6E4-2604-40A7-AB61-22E05DC945A0}" srcOrd="0" destOrd="0" presId="urn:microsoft.com/office/officeart/2005/8/layout/orgChart1"/>
    <dgm:cxn modelId="{0EA9E16F-5C0A-474A-83C3-22206D6A8C1E}" type="presParOf" srcId="{735A9082-8D23-4142-A2CE-238B15C3E717}" destId="{86A2227C-C5E2-4842-AD74-0C12447611C0}" srcOrd="1" destOrd="0" presId="urn:microsoft.com/office/officeart/2005/8/layout/orgChart1"/>
    <dgm:cxn modelId="{3F739F8E-5091-42E4-8661-67741C10FA3A}" type="presParOf" srcId="{86A2227C-C5E2-4842-AD74-0C12447611C0}" destId="{3B0793DA-85F3-49BA-A567-8B7FF7441AEF}" srcOrd="0" destOrd="0" presId="urn:microsoft.com/office/officeart/2005/8/layout/orgChart1"/>
    <dgm:cxn modelId="{09E34BBF-C987-4434-B6D2-EE742DB299CD}" type="presParOf" srcId="{3B0793DA-85F3-49BA-A567-8B7FF7441AEF}" destId="{22495F4C-D9D9-4CB8-AE78-3A30A47B5B81}" srcOrd="0" destOrd="0" presId="urn:microsoft.com/office/officeart/2005/8/layout/orgChart1"/>
    <dgm:cxn modelId="{D5DABF0F-2A1D-4821-8940-5DD4FA87A876}" type="presParOf" srcId="{3B0793DA-85F3-49BA-A567-8B7FF7441AEF}" destId="{BB349A97-1D8D-4D04-BC94-F55C038ECF30}" srcOrd="1" destOrd="0" presId="urn:microsoft.com/office/officeart/2005/8/layout/orgChart1"/>
    <dgm:cxn modelId="{1E077D56-67AE-4122-BD10-63B09EF54422}" type="presParOf" srcId="{86A2227C-C5E2-4842-AD74-0C12447611C0}" destId="{FF0D74BA-A134-48AF-9CF4-314F1E6CEBDB}" srcOrd="1" destOrd="0" presId="urn:microsoft.com/office/officeart/2005/8/layout/orgChart1"/>
    <dgm:cxn modelId="{B180F520-CA97-431A-BAE7-ABC15BE2A35D}" type="presParOf" srcId="{86A2227C-C5E2-4842-AD74-0C12447611C0}" destId="{3B03139A-8E51-4856-8554-1CE883FADA95}" srcOrd="2" destOrd="0" presId="urn:microsoft.com/office/officeart/2005/8/layout/orgChart1"/>
    <dgm:cxn modelId="{44875FAE-C920-4F93-8669-5DEC5B09C2D4}" type="presParOf" srcId="{735A9082-8D23-4142-A2CE-238B15C3E717}" destId="{5020392B-49B0-4EBD-8A1F-5E35ED567B20}" srcOrd="2" destOrd="0" presId="urn:microsoft.com/office/officeart/2005/8/layout/orgChart1"/>
    <dgm:cxn modelId="{3384DEDE-9FF6-4065-A2FB-4D5E005AF48A}" type="presParOf" srcId="{735A9082-8D23-4142-A2CE-238B15C3E717}" destId="{57D9AF37-B28E-4892-AAA8-0ED3AEE3B1BE}" srcOrd="3" destOrd="0" presId="urn:microsoft.com/office/officeart/2005/8/layout/orgChart1"/>
    <dgm:cxn modelId="{BE18899E-DD5B-4655-A46F-98B75D22FE56}" type="presParOf" srcId="{57D9AF37-B28E-4892-AAA8-0ED3AEE3B1BE}" destId="{ABBB9BE6-2823-4DA6-B22E-97F099ABDF69}" srcOrd="0" destOrd="0" presId="urn:microsoft.com/office/officeart/2005/8/layout/orgChart1"/>
    <dgm:cxn modelId="{880F693D-3B46-4F5B-9EAE-41AEF058D502}" type="presParOf" srcId="{ABBB9BE6-2823-4DA6-B22E-97F099ABDF69}" destId="{657AE255-E312-4C9A-BA34-C0B7AB64A1B7}" srcOrd="0" destOrd="0" presId="urn:microsoft.com/office/officeart/2005/8/layout/orgChart1"/>
    <dgm:cxn modelId="{34362F3E-AFA6-4F41-8206-0923E53845CB}" type="presParOf" srcId="{ABBB9BE6-2823-4DA6-B22E-97F099ABDF69}" destId="{D29A4DD0-08A7-454D-A4CE-DCD06DA4E79D}" srcOrd="1" destOrd="0" presId="urn:microsoft.com/office/officeart/2005/8/layout/orgChart1"/>
    <dgm:cxn modelId="{A8A65A70-4C08-4D5F-A5A5-0AB2368D5423}" type="presParOf" srcId="{57D9AF37-B28E-4892-AAA8-0ED3AEE3B1BE}" destId="{8E29D326-C5C9-4FAC-B709-D1143CA3AF0D}" srcOrd="1" destOrd="0" presId="urn:microsoft.com/office/officeart/2005/8/layout/orgChart1"/>
    <dgm:cxn modelId="{4FFA15BD-DDF3-43A3-9648-D62D9DE039FB}" type="presParOf" srcId="{57D9AF37-B28E-4892-AAA8-0ED3AEE3B1BE}" destId="{F9F12862-A5FB-48AD-B573-E3CFCE4F9F8D}" srcOrd="2" destOrd="0" presId="urn:microsoft.com/office/officeart/2005/8/layout/orgChart1"/>
    <dgm:cxn modelId="{2300F94D-A4A2-4F19-9ABA-3BEB20B55BB3}" type="presParOf" srcId="{EB462BBF-0949-40C8-B52A-4899A694B613}" destId="{CAC16B2D-DD9C-4B37-8814-AF1D276E041A}" srcOrd="2" destOrd="0" presId="urn:microsoft.com/office/officeart/2005/8/layout/orgChart1"/>
    <dgm:cxn modelId="{650061B6-7C78-48F0-B161-9F02ED177EC0}" type="presParOf" srcId="{973DA6D5-D136-486F-A156-1C930EB03966}" destId="{ABB10CDE-6D59-453D-811A-8990640175F7}" srcOrd="2" destOrd="0" presId="urn:microsoft.com/office/officeart/2005/8/layout/orgChart1"/>
    <dgm:cxn modelId="{D98C103A-B533-409B-A301-E6F8899FB16D}" type="presParOf" srcId="{973DA6D5-D136-486F-A156-1C930EB03966}" destId="{5CD3B424-C259-491A-AA79-09D9AE00273A}" srcOrd="3" destOrd="0" presId="urn:microsoft.com/office/officeart/2005/8/layout/orgChart1"/>
    <dgm:cxn modelId="{D2EF7ECA-9813-43C1-889F-09067647496E}" type="presParOf" srcId="{5CD3B424-C259-491A-AA79-09D9AE00273A}" destId="{B8E90D39-6325-4EC8-8D8E-3CBAA6658944}" srcOrd="0" destOrd="0" presId="urn:microsoft.com/office/officeart/2005/8/layout/orgChart1"/>
    <dgm:cxn modelId="{1CB19D30-9C77-4B8C-8F6B-3EC4B7954C4F}" type="presParOf" srcId="{B8E90D39-6325-4EC8-8D8E-3CBAA6658944}" destId="{9C4563DD-B2E5-4029-8274-E1F21BF0AF33}" srcOrd="0" destOrd="0" presId="urn:microsoft.com/office/officeart/2005/8/layout/orgChart1"/>
    <dgm:cxn modelId="{228E0442-C4AE-4075-B9A0-2CC8472C8C79}" type="presParOf" srcId="{B8E90D39-6325-4EC8-8D8E-3CBAA6658944}" destId="{5A2A3C49-5CFC-4C79-AB25-B81CFDC685C2}" srcOrd="1" destOrd="0" presId="urn:microsoft.com/office/officeart/2005/8/layout/orgChart1"/>
    <dgm:cxn modelId="{42986C95-F6FD-4DA2-8B13-6898768123DF}" type="presParOf" srcId="{5CD3B424-C259-491A-AA79-09D9AE00273A}" destId="{97C847BE-3E34-4EB7-8122-4A132ABA6997}" srcOrd="1" destOrd="0" presId="urn:microsoft.com/office/officeart/2005/8/layout/orgChart1"/>
    <dgm:cxn modelId="{3261B5F4-9A96-4896-8BB7-4A374ED86D6B}" type="presParOf" srcId="{5CD3B424-C259-491A-AA79-09D9AE00273A}" destId="{B45A20BD-4C7C-4FBE-9D55-79524D7F9E18}" srcOrd="2" destOrd="0" presId="urn:microsoft.com/office/officeart/2005/8/layout/orgChart1"/>
    <dgm:cxn modelId="{3350C0C7-09B2-49E7-927F-9102F9F259B6}" type="presParOf" srcId="{973DA6D5-D136-486F-A156-1C930EB03966}" destId="{95D2D330-3BEA-48CC-BB00-02C664C1D506}" srcOrd="4" destOrd="0" presId="urn:microsoft.com/office/officeart/2005/8/layout/orgChart1"/>
    <dgm:cxn modelId="{6ABDC66F-2221-433F-9D4C-D2634CF9DEC6}" type="presParOf" srcId="{973DA6D5-D136-486F-A156-1C930EB03966}" destId="{B3361D0B-4AF8-4E67-B0B4-EF36951B4270}" srcOrd="5" destOrd="0" presId="urn:microsoft.com/office/officeart/2005/8/layout/orgChart1"/>
    <dgm:cxn modelId="{D45C9420-3EDA-4747-B880-6A207A12DDB3}" type="presParOf" srcId="{B3361D0B-4AF8-4E67-B0B4-EF36951B4270}" destId="{143F043B-78A0-4BCD-AC4B-40ED7557B36D}" srcOrd="0" destOrd="0" presId="urn:microsoft.com/office/officeart/2005/8/layout/orgChart1"/>
    <dgm:cxn modelId="{2130923F-3403-40EE-8564-DDDD142E6F20}" type="presParOf" srcId="{143F043B-78A0-4BCD-AC4B-40ED7557B36D}" destId="{CFD9C917-1C2B-483C-B286-5C5D5469021D}" srcOrd="0" destOrd="0" presId="urn:microsoft.com/office/officeart/2005/8/layout/orgChart1"/>
    <dgm:cxn modelId="{FE4ACDF1-8287-4A5A-99F3-1C598CAFF829}" type="presParOf" srcId="{143F043B-78A0-4BCD-AC4B-40ED7557B36D}" destId="{86014F39-6848-4532-9F2E-B3DFB19452D5}" srcOrd="1" destOrd="0" presId="urn:microsoft.com/office/officeart/2005/8/layout/orgChart1"/>
    <dgm:cxn modelId="{754FAC9F-D1F7-45BD-8010-E33B3823C32D}" type="presParOf" srcId="{B3361D0B-4AF8-4E67-B0B4-EF36951B4270}" destId="{F78C2199-4474-46EB-9CF2-775D8F290E5C}" srcOrd="1" destOrd="0" presId="urn:microsoft.com/office/officeart/2005/8/layout/orgChart1"/>
    <dgm:cxn modelId="{E77766E6-1ED1-4438-9995-394A68B85DE8}" type="presParOf" srcId="{B3361D0B-4AF8-4E67-B0B4-EF36951B4270}" destId="{9A1C1C7D-4634-4E9B-96F2-C2E778BF72B3}" srcOrd="2" destOrd="0" presId="urn:microsoft.com/office/officeart/2005/8/layout/orgChart1"/>
    <dgm:cxn modelId="{8A3B9F7E-511A-4F7E-994E-29A4CEAF37CC}" type="presParOf" srcId="{973DA6D5-D136-486F-A156-1C930EB03966}" destId="{323FCEEB-FB83-4AC8-B126-F3DE7D621607}" srcOrd="6" destOrd="0" presId="urn:microsoft.com/office/officeart/2005/8/layout/orgChart1"/>
    <dgm:cxn modelId="{CACED7EF-E07F-410B-95B2-27EB96E71D46}" type="presParOf" srcId="{973DA6D5-D136-486F-A156-1C930EB03966}" destId="{94629D00-4EF1-4198-A5CD-DEDA176C8038}" srcOrd="7" destOrd="0" presId="urn:microsoft.com/office/officeart/2005/8/layout/orgChart1"/>
    <dgm:cxn modelId="{581212B1-CE24-4AFD-B270-6C00E27ACB81}" type="presParOf" srcId="{94629D00-4EF1-4198-A5CD-DEDA176C8038}" destId="{A9DF8412-22EA-415A-B201-AA19BF5147C5}" srcOrd="0" destOrd="0" presId="urn:microsoft.com/office/officeart/2005/8/layout/orgChart1"/>
    <dgm:cxn modelId="{4028DE7D-71D9-4903-83EB-D5F09EA07412}" type="presParOf" srcId="{A9DF8412-22EA-415A-B201-AA19BF5147C5}" destId="{6B4CCD7A-7FFD-450D-9F18-51B7F89DE563}" srcOrd="0" destOrd="0" presId="urn:microsoft.com/office/officeart/2005/8/layout/orgChart1"/>
    <dgm:cxn modelId="{67B3C27A-39AA-4DE8-8AB8-6F11A2896BBB}" type="presParOf" srcId="{A9DF8412-22EA-415A-B201-AA19BF5147C5}" destId="{EBCC2061-1220-48CD-905A-DD237E67C40D}" srcOrd="1" destOrd="0" presId="urn:microsoft.com/office/officeart/2005/8/layout/orgChart1"/>
    <dgm:cxn modelId="{7E910370-377A-48A7-AF8F-1309F840BB3D}" type="presParOf" srcId="{94629D00-4EF1-4198-A5CD-DEDA176C8038}" destId="{C662A2B7-2F89-49AF-A968-C8EFE7EC289E}" srcOrd="1" destOrd="0" presId="urn:microsoft.com/office/officeart/2005/8/layout/orgChart1"/>
    <dgm:cxn modelId="{671229FB-36CE-4ADD-9D6D-2F74C303C6C4}" type="presParOf" srcId="{94629D00-4EF1-4198-A5CD-DEDA176C8038}" destId="{87C58C2F-BEBB-43B9-BE9F-92267816474F}" srcOrd="2" destOrd="0" presId="urn:microsoft.com/office/officeart/2005/8/layout/orgChart1"/>
    <dgm:cxn modelId="{85683E0D-78FF-44B3-81C3-C1E1FB8AC6FE}" type="presParOf" srcId="{93327878-BAAB-4AE3-B6E9-9F19812212E6}" destId="{1D659732-DC40-49CB-9FED-2D862F8A10E1}" srcOrd="2" destOrd="0" presId="urn:microsoft.com/office/officeart/2005/8/layout/orgChart1"/>
    <dgm:cxn modelId="{E808E13A-D5C3-44FF-BA52-0BFB7559080A}" type="presParOf" srcId="{1D659732-DC40-49CB-9FED-2D862F8A10E1}" destId="{A9610C34-8299-46C0-AF19-A3BD6E4C1AE1}" srcOrd="0" destOrd="0" presId="urn:microsoft.com/office/officeart/2005/8/layout/orgChart1"/>
    <dgm:cxn modelId="{12C77862-9A5B-4997-886F-44E837C4E009}" type="presParOf" srcId="{1D659732-DC40-49CB-9FED-2D862F8A10E1}" destId="{A9F61E85-BBDC-4D14-B339-EAA4F0594419}" srcOrd="1" destOrd="0" presId="urn:microsoft.com/office/officeart/2005/8/layout/orgChart1"/>
    <dgm:cxn modelId="{87367E58-C074-432E-A269-16EDEF3608C4}" type="presParOf" srcId="{A9F61E85-BBDC-4D14-B339-EAA4F0594419}" destId="{338D2B1F-F3A3-4226-AD28-1563D4E794D3}" srcOrd="0" destOrd="0" presId="urn:microsoft.com/office/officeart/2005/8/layout/orgChart1"/>
    <dgm:cxn modelId="{59A9DFA9-8F19-4719-BE87-4B97C8058D80}" type="presParOf" srcId="{338D2B1F-F3A3-4226-AD28-1563D4E794D3}" destId="{0DC349B5-3C5C-4F84-82EA-2CF4B2DF8489}" srcOrd="0" destOrd="0" presId="urn:microsoft.com/office/officeart/2005/8/layout/orgChart1"/>
    <dgm:cxn modelId="{6C47667A-AE93-47C3-9DCA-66C1E683A105}" type="presParOf" srcId="{338D2B1F-F3A3-4226-AD28-1563D4E794D3}" destId="{FE989100-F9DE-4D4B-99F7-AD07309BDE2A}" srcOrd="1" destOrd="0" presId="urn:microsoft.com/office/officeart/2005/8/layout/orgChart1"/>
    <dgm:cxn modelId="{EF8E96A1-4798-4831-A1D9-7DE12699F86C}" type="presParOf" srcId="{A9F61E85-BBDC-4D14-B339-EAA4F0594419}" destId="{9E363E1B-0BB1-4ED0-8DC2-DEF1CCC412C3}" srcOrd="1" destOrd="0" presId="urn:microsoft.com/office/officeart/2005/8/layout/orgChart1"/>
    <dgm:cxn modelId="{879EC1D9-FFD9-4AF7-853F-482C4951B7DB}" type="presParOf" srcId="{A9F61E85-BBDC-4D14-B339-EAA4F0594419}" destId="{FFECF727-E43B-4197-B07D-68A3DD4BB95A}" srcOrd="2" destOrd="0" presId="urn:microsoft.com/office/officeart/2005/8/layout/orgChart1"/>
    <dgm:cxn modelId="{77243BB6-EAAC-45B1-B24F-092F37E3C369}" type="presParOf" srcId="{1D659732-DC40-49CB-9FED-2D862F8A10E1}" destId="{50FF572D-2B80-4E59-8C94-652DE38445EB}" srcOrd="2" destOrd="0" presId="urn:microsoft.com/office/officeart/2005/8/layout/orgChart1"/>
    <dgm:cxn modelId="{68EE5075-6921-4B2C-8B27-0867217C29A2}" type="presParOf" srcId="{1D659732-DC40-49CB-9FED-2D862F8A10E1}" destId="{141F0A4D-AC18-4D72-8E07-D6E353D56550}" srcOrd="3" destOrd="0" presId="urn:microsoft.com/office/officeart/2005/8/layout/orgChart1"/>
    <dgm:cxn modelId="{4AB2CDE1-7EC8-4BE4-A32C-77BAA855DF8E}" type="presParOf" srcId="{141F0A4D-AC18-4D72-8E07-D6E353D56550}" destId="{72708FCA-4B32-43CC-97D6-D813B79B0C47}" srcOrd="0" destOrd="0" presId="urn:microsoft.com/office/officeart/2005/8/layout/orgChart1"/>
    <dgm:cxn modelId="{893554CD-7AED-4A5F-83F4-EE020B7C1FBD}" type="presParOf" srcId="{72708FCA-4B32-43CC-97D6-D813B79B0C47}" destId="{1C5AC491-3071-4EEE-A7CB-745D19A35EC0}" srcOrd="0" destOrd="0" presId="urn:microsoft.com/office/officeart/2005/8/layout/orgChart1"/>
    <dgm:cxn modelId="{A969F7B3-205D-492B-BB08-44C93A93BCAB}" type="presParOf" srcId="{72708FCA-4B32-43CC-97D6-D813B79B0C47}" destId="{A51B8DF2-CE5B-42EA-8D6D-B9F617AAB481}" srcOrd="1" destOrd="0" presId="urn:microsoft.com/office/officeart/2005/8/layout/orgChart1"/>
    <dgm:cxn modelId="{93BE74BA-CB92-4766-B3D8-979E7DD3829D}" type="presParOf" srcId="{141F0A4D-AC18-4D72-8E07-D6E353D56550}" destId="{9C12D3E0-2BD2-43CF-8F9E-FE0D4754C0FF}" srcOrd="1" destOrd="0" presId="urn:microsoft.com/office/officeart/2005/8/layout/orgChart1"/>
    <dgm:cxn modelId="{3BBF4505-9D1C-4C53-9684-681E0C1BE318}" type="presParOf" srcId="{141F0A4D-AC18-4D72-8E07-D6E353D56550}" destId="{8AEA3ACF-3B28-45DD-87EF-97EC9D8C4E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773A2-5112-4AB3-A57E-E9E2A62F822D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4196FDFA-8434-4DAA-B664-D70480FCF82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Atribuições do Controle Interno</a:t>
          </a:r>
          <a:endParaRPr lang="pt-BR" sz="16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C08CC-3A0F-44C8-9453-4BC7C52279CD}" type="parTrans" cxnId="{343BDA1C-2D7C-451B-8486-785BCF3E3E7B}">
      <dgm:prSet/>
      <dgm:spPr/>
      <dgm:t>
        <a:bodyPr/>
        <a:lstStyle/>
        <a:p>
          <a:endParaRPr lang="pt-BR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B4BCE-918E-4337-91F5-572829BBBCA7}" type="sibTrans" cxnId="{343BDA1C-2D7C-451B-8486-785BCF3E3E7B}">
      <dgm:prSet/>
      <dgm:spPr/>
      <dgm:t>
        <a:bodyPr/>
        <a:lstStyle/>
        <a:p>
          <a:endParaRPr lang="pt-BR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F2657-51B5-40FE-BB1C-8099258DF8F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Controladoria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32574-05B0-4A14-9C0F-4060009A43F7}" type="parTrans" cxnId="{A1775AFD-382B-4CFE-8E7B-3AC329D92C20}">
      <dgm:prSet/>
      <dgm:spPr/>
      <dgm:t>
        <a:bodyPr/>
        <a:lstStyle/>
        <a:p>
          <a:endParaRPr lang="pt-BR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E14A6-58B1-46C3-9216-665605C44471}" type="sibTrans" cxnId="{A1775AFD-382B-4CFE-8E7B-3AC329D92C20}">
      <dgm:prSet/>
      <dgm:spPr/>
      <dgm:t>
        <a:bodyPr/>
        <a:lstStyle/>
        <a:p>
          <a:endParaRPr lang="pt-BR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8A04C-6515-4EA2-8064-ED6EED4B692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Auditoria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C2A33-68B3-448B-BFCB-2E60AEA68242}" type="parTrans" cxnId="{2020272A-B4C8-4D20-9E16-6A0ECAF0E4D9}">
      <dgm:prSet/>
      <dgm:spPr/>
      <dgm:t>
        <a:bodyPr/>
        <a:lstStyle/>
        <a:p>
          <a:endParaRPr lang="pt-BR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6C4F6-3C80-474D-9135-5805F59A149F}" type="sibTrans" cxnId="{2020272A-B4C8-4D20-9E16-6A0ECAF0E4D9}">
      <dgm:prSet/>
      <dgm:spPr/>
      <dgm:t>
        <a:bodyPr/>
        <a:lstStyle/>
        <a:p>
          <a:endParaRPr lang="pt-BR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BC202-023D-4794-9ED0-EF5B64906EE5}">
      <dgm:prSet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Normatização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D5C4A-DF64-4CF5-A67E-ECE3D36438B6}" type="parTrans" cxnId="{3619C59C-CED6-43F3-AB3E-BE32EB5F3367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1D5AC-7EB8-4301-B473-D7F39EAEF7B8}" type="sibTrans" cxnId="{3619C59C-CED6-43F3-AB3E-BE32EB5F3367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499B2-ED72-4984-B04E-C0D9CBD73FAE}">
      <dgm:prSet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Análises de Pessoal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1FDF4-B17E-4B4E-9CAF-B5E778AF51A6}" type="parTrans" cxnId="{F17F25F0-A130-4742-9B85-72720E3287A0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B61FF-AC63-453A-A387-8C5170903218}" type="sibTrans" cxnId="{F17F25F0-A130-4742-9B85-72720E3287A0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049FD2-1FC7-4E65-B1E8-89E18525D551}">
      <dgm:prSet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Acompanhamento Fiscal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69B03-91BE-4662-9A48-5F18B306AFD3}" type="parTrans" cxnId="{3D80333D-3718-4422-9007-FB54E6BAF49D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743C4-F7B6-4BAB-85A2-D7585E2ABA1D}" type="sibTrans" cxnId="{3D80333D-3718-4422-9007-FB54E6BAF49D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D22B1-ED6A-4045-8F40-C305A4B728A2}">
      <dgm:prSet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Auditorias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E67D5-088C-4045-998A-298FE56ABCF6}" type="parTrans" cxnId="{5FA7A20A-0869-41D3-9134-D77155F4E4E3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4D387-5ADB-431D-9720-7A73F70BF2AE}" type="sibTrans" cxnId="{5FA7A20A-0869-41D3-9134-D77155F4E4E3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E49F7-8558-4094-A917-B1BF89E964BF}">
      <dgm:prSet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Análise de Esclarecimentos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E1C54-79B6-40D6-A2D8-9C276AFE9B44}" type="parTrans" cxnId="{BF865CC5-3CF8-40B9-A4E5-E39AE363BA78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14FBD-0148-4C8C-B060-FA6B484FFDB6}" type="sibTrans" cxnId="{BF865CC5-3CF8-40B9-A4E5-E39AE363BA78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FBE8B-AD44-4863-A2BB-A4EC5DE46DC8}">
      <dgm:prSet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Parecer de Prestações de Contas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EF1CD-87E8-4563-BC20-96C3AAC6F088}" type="parTrans" cxnId="{1DC428DF-8012-4B31-9820-33CFE729B20E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FD01A-C687-4F93-9782-2386B34F77D6}" type="sibTrans" cxnId="{1DC428DF-8012-4B31-9820-33CFE729B20E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A4AE2-094E-43BB-955C-E44D9054C7DE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Ouvidoria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FFCDC-237C-4841-BEA9-C894081DE957}" type="parTrans" cxnId="{A86A3897-42C6-4F57-81FC-C6E2F33167AA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EB359-CB04-4AE2-9AB9-B9A4E1999E75}" type="sibTrans" cxnId="{A86A3897-42C6-4F57-81FC-C6E2F33167AA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38722-FEAD-487D-B110-A4C90FB58212}" type="pres">
      <dgm:prSet presAssocID="{BBF773A2-5112-4AB3-A57E-E9E2A62F82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45A2784-6CA7-44F8-BDF6-39F73A1FF055}" type="pres">
      <dgm:prSet presAssocID="{4196FDFA-8434-4DAA-B664-D70480FCF827}" presName="hierRoot1" presStyleCnt="0">
        <dgm:presLayoutVars>
          <dgm:hierBranch val="init"/>
        </dgm:presLayoutVars>
      </dgm:prSet>
      <dgm:spPr/>
    </dgm:pt>
    <dgm:pt modelId="{7BE70CA6-433F-4B8E-9855-928E1C15310D}" type="pres">
      <dgm:prSet presAssocID="{4196FDFA-8434-4DAA-B664-D70480FCF827}" presName="rootComposite1" presStyleCnt="0"/>
      <dgm:spPr/>
    </dgm:pt>
    <dgm:pt modelId="{8F108A7B-E93B-40A6-AF81-B5FB49DED2BB}" type="pres">
      <dgm:prSet presAssocID="{4196FDFA-8434-4DAA-B664-D70480FCF827}" presName="rootText1" presStyleLbl="node0" presStyleIdx="0" presStyleCnt="1" custScaleX="2722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3F4278-EC93-4586-A757-F002240315F0}" type="pres">
      <dgm:prSet presAssocID="{4196FDFA-8434-4DAA-B664-D70480FCF82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910EBD7-B667-413A-AEB1-3CD06F9EE7D6}" type="pres">
      <dgm:prSet presAssocID="{4196FDFA-8434-4DAA-B664-D70480FCF827}" presName="hierChild2" presStyleCnt="0"/>
      <dgm:spPr/>
    </dgm:pt>
    <dgm:pt modelId="{0920F091-73C0-4003-A468-22597DA05BAA}" type="pres">
      <dgm:prSet presAssocID="{84332574-05B0-4A14-9C0F-4060009A43F7}" presName="Name37" presStyleLbl="parChTrans1D2" presStyleIdx="0" presStyleCnt="2"/>
      <dgm:spPr/>
      <dgm:t>
        <a:bodyPr/>
        <a:lstStyle/>
        <a:p>
          <a:endParaRPr lang="pt-BR"/>
        </a:p>
      </dgm:t>
    </dgm:pt>
    <dgm:pt modelId="{FB07ABE2-034D-4904-9B44-EDB6E4C5E43E}" type="pres">
      <dgm:prSet presAssocID="{DD1F2657-51B5-40FE-BB1C-8099258DF8FA}" presName="hierRoot2" presStyleCnt="0">
        <dgm:presLayoutVars>
          <dgm:hierBranch val="init"/>
        </dgm:presLayoutVars>
      </dgm:prSet>
      <dgm:spPr/>
    </dgm:pt>
    <dgm:pt modelId="{E8CE3421-62AA-4E57-B10E-6C0FB4DF5CC5}" type="pres">
      <dgm:prSet presAssocID="{DD1F2657-51B5-40FE-BB1C-8099258DF8FA}" presName="rootComposite" presStyleCnt="0"/>
      <dgm:spPr/>
    </dgm:pt>
    <dgm:pt modelId="{23E8174D-BDDC-4890-9E31-DD8AFFC09737}" type="pres">
      <dgm:prSet presAssocID="{DD1F2657-51B5-40FE-BB1C-8099258DF8FA}" presName="rootText" presStyleLbl="node2" presStyleIdx="0" presStyleCnt="2" custScaleX="215515" custLinFactNeighborX="14288" custLinFactNeighborY="26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CAA127-09E9-412A-9948-B52B1274D21F}" type="pres">
      <dgm:prSet presAssocID="{DD1F2657-51B5-40FE-BB1C-8099258DF8FA}" presName="rootConnector" presStyleLbl="node2" presStyleIdx="0" presStyleCnt="2"/>
      <dgm:spPr/>
      <dgm:t>
        <a:bodyPr/>
        <a:lstStyle/>
        <a:p>
          <a:endParaRPr lang="pt-BR"/>
        </a:p>
      </dgm:t>
    </dgm:pt>
    <dgm:pt modelId="{11FBED6C-BE5A-47B6-9CFD-011B355F8DFE}" type="pres">
      <dgm:prSet presAssocID="{DD1F2657-51B5-40FE-BB1C-8099258DF8FA}" presName="hierChild4" presStyleCnt="0"/>
      <dgm:spPr/>
    </dgm:pt>
    <dgm:pt modelId="{2FA68AE2-A894-4DAC-BF5A-55FED08141F4}" type="pres">
      <dgm:prSet presAssocID="{31AD5C4A-DF64-4CF5-A67E-ECE3D36438B6}" presName="Name37" presStyleLbl="parChTrans1D3" presStyleIdx="0" presStyleCnt="7"/>
      <dgm:spPr/>
      <dgm:t>
        <a:bodyPr/>
        <a:lstStyle/>
        <a:p>
          <a:endParaRPr lang="pt-BR"/>
        </a:p>
      </dgm:t>
    </dgm:pt>
    <dgm:pt modelId="{33F86A45-C646-44B3-B6B2-49A04F1E7494}" type="pres">
      <dgm:prSet presAssocID="{1F8BC202-023D-4794-9ED0-EF5B64906EE5}" presName="hierRoot2" presStyleCnt="0">
        <dgm:presLayoutVars>
          <dgm:hierBranch val="init"/>
        </dgm:presLayoutVars>
      </dgm:prSet>
      <dgm:spPr/>
    </dgm:pt>
    <dgm:pt modelId="{8687E935-F592-4FAB-83A5-CBAB6184FAAB}" type="pres">
      <dgm:prSet presAssocID="{1F8BC202-023D-4794-9ED0-EF5B64906EE5}" presName="rootComposite" presStyleCnt="0"/>
      <dgm:spPr/>
    </dgm:pt>
    <dgm:pt modelId="{CA5E1057-A5B3-416F-91E0-EB78867431BD}" type="pres">
      <dgm:prSet presAssocID="{1F8BC202-023D-4794-9ED0-EF5B64906EE5}" presName="rootText" presStyleLbl="node3" presStyleIdx="0" presStyleCnt="7" custScaleX="1473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6904C09-D4DF-4864-9295-F44ACFB5C6A7}" type="pres">
      <dgm:prSet presAssocID="{1F8BC202-023D-4794-9ED0-EF5B64906EE5}" presName="rootConnector" presStyleLbl="node3" presStyleIdx="0" presStyleCnt="7"/>
      <dgm:spPr/>
      <dgm:t>
        <a:bodyPr/>
        <a:lstStyle/>
        <a:p>
          <a:endParaRPr lang="pt-BR"/>
        </a:p>
      </dgm:t>
    </dgm:pt>
    <dgm:pt modelId="{FFFBC081-FC25-4C25-97F8-BCD7F8BFC3DB}" type="pres">
      <dgm:prSet presAssocID="{1F8BC202-023D-4794-9ED0-EF5B64906EE5}" presName="hierChild4" presStyleCnt="0"/>
      <dgm:spPr/>
    </dgm:pt>
    <dgm:pt modelId="{28940C05-5B26-486D-9F31-8B589EFAE892}" type="pres">
      <dgm:prSet presAssocID="{1F8BC202-023D-4794-9ED0-EF5B64906EE5}" presName="hierChild5" presStyleCnt="0"/>
      <dgm:spPr/>
    </dgm:pt>
    <dgm:pt modelId="{89A64937-D115-4C3E-B03F-FDA60F3E35E0}" type="pres">
      <dgm:prSet presAssocID="{CF9FFCDC-237C-4841-BEA9-C894081DE957}" presName="Name37" presStyleLbl="parChTrans1D3" presStyleIdx="1" presStyleCnt="7"/>
      <dgm:spPr/>
      <dgm:t>
        <a:bodyPr/>
        <a:lstStyle/>
        <a:p>
          <a:endParaRPr lang="pt-BR"/>
        </a:p>
      </dgm:t>
    </dgm:pt>
    <dgm:pt modelId="{A3AE509E-52F9-4FFA-AA13-F7B54CDFE2D7}" type="pres">
      <dgm:prSet presAssocID="{3AEA4AE2-094E-43BB-955C-E44D9054C7DE}" presName="hierRoot2" presStyleCnt="0">
        <dgm:presLayoutVars>
          <dgm:hierBranch val="init"/>
        </dgm:presLayoutVars>
      </dgm:prSet>
      <dgm:spPr/>
    </dgm:pt>
    <dgm:pt modelId="{9A13FAF5-1DC8-42DA-AB47-82668691A021}" type="pres">
      <dgm:prSet presAssocID="{3AEA4AE2-094E-43BB-955C-E44D9054C7DE}" presName="rootComposite" presStyleCnt="0"/>
      <dgm:spPr/>
    </dgm:pt>
    <dgm:pt modelId="{2EB542FB-22F1-449B-B48D-F055ED2A55E4}" type="pres">
      <dgm:prSet presAssocID="{3AEA4AE2-094E-43BB-955C-E44D9054C7DE}" presName="rootText" presStyleLbl="node3" presStyleIdx="1" presStyleCnt="7" custScaleX="1473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AF3383-C09D-48E6-B2C5-86548E54137F}" type="pres">
      <dgm:prSet presAssocID="{3AEA4AE2-094E-43BB-955C-E44D9054C7DE}" presName="rootConnector" presStyleLbl="node3" presStyleIdx="1" presStyleCnt="7"/>
      <dgm:spPr/>
      <dgm:t>
        <a:bodyPr/>
        <a:lstStyle/>
        <a:p>
          <a:endParaRPr lang="pt-BR"/>
        </a:p>
      </dgm:t>
    </dgm:pt>
    <dgm:pt modelId="{D3E213EA-5ED9-4905-BA5A-0A007CEBD7D7}" type="pres">
      <dgm:prSet presAssocID="{3AEA4AE2-094E-43BB-955C-E44D9054C7DE}" presName="hierChild4" presStyleCnt="0"/>
      <dgm:spPr/>
    </dgm:pt>
    <dgm:pt modelId="{D1C68A22-53D0-4EF2-9B23-8DB511E1575E}" type="pres">
      <dgm:prSet presAssocID="{3AEA4AE2-094E-43BB-955C-E44D9054C7DE}" presName="hierChild5" presStyleCnt="0"/>
      <dgm:spPr/>
    </dgm:pt>
    <dgm:pt modelId="{F35D71FA-5733-4921-880B-CFBEC7D78021}" type="pres">
      <dgm:prSet presAssocID="{E4C1FDF4-B17E-4B4E-9CAF-B5E778AF51A6}" presName="Name37" presStyleLbl="parChTrans1D3" presStyleIdx="2" presStyleCnt="7"/>
      <dgm:spPr/>
      <dgm:t>
        <a:bodyPr/>
        <a:lstStyle/>
        <a:p>
          <a:endParaRPr lang="pt-BR"/>
        </a:p>
      </dgm:t>
    </dgm:pt>
    <dgm:pt modelId="{54BCA7B9-B843-4B07-9405-350867C4CB04}" type="pres">
      <dgm:prSet presAssocID="{1EF499B2-ED72-4984-B04E-C0D9CBD73FAE}" presName="hierRoot2" presStyleCnt="0">
        <dgm:presLayoutVars>
          <dgm:hierBranch val="init"/>
        </dgm:presLayoutVars>
      </dgm:prSet>
      <dgm:spPr/>
    </dgm:pt>
    <dgm:pt modelId="{5926E448-89E2-4322-BE33-B3F3ECDD822B}" type="pres">
      <dgm:prSet presAssocID="{1EF499B2-ED72-4984-B04E-C0D9CBD73FAE}" presName="rootComposite" presStyleCnt="0"/>
      <dgm:spPr/>
    </dgm:pt>
    <dgm:pt modelId="{C36A11F3-BD83-4F03-90B6-132CEE850DFC}" type="pres">
      <dgm:prSet presAssocID="{1EF499B2-ED72-4984-B04E-C0D9CBD73FAE}" presName="rootText" presStyleLbl="node3" presStyleIdx="2" presStyleCnt="7" custScaleX="1473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77D939-D30A-4D91-92EC-DC79AFAE1ECC}" type="pres">
      <dgm:prSet presAssocID="{1EF499B2-ED72-4984-B04E-C0D9CBD73FAE}" presName="rootConnector" presStyleLbl="node3" presStyleIdx="2" presStyleCnt="7"/>
      <dgm:spPr/>
      <dgm:t>
        <a:bodyPr/>
        <a:lstStyle/>
        <a:p>
          <a:endParaRPr lang="pt-BR"/>
        </a:p>
      </dgm:t>
    </dgm:pt>
    <dgm:pt modelId="{E15F5FCD-3ED9-434B-B408-3D46108B6CF4}" type="pres">
      <dgm:prSet presAssocID="{1EF499B2-ED72-4984-B04E-C0D9CBD73FAE}" presName="hierChild4" presStyleCnt="0"/>
      <dgm:spPr/>
    </dgm:pt>
    <dgm:pt modelId="{1378693B-22CC-4608-8435-E07B1D8DA684}" type="pres">
      <dgm:prSet presAssocID="{1EF499B2-ED72-4984-B04E-C0D9CBD73FAE}" presName="hierChild5" presStyleCnt="0"/>
      <dgm:spPr/>
    </dgm:pt>
    <dgm:pt modelId="{C1361ACD-4ED0-459F-BCB9-6E91E6CF05D7}" type="pres">
      <dgm:prSet presAssocID="{E7269B03-91BE-4662-9A48-5F18B306AFD3}" presName="Name37" presStyleLbl="parChTrans1D3" presStyleIdx="3" presStyleCnt="7"/>
      <dgm:spPr/>
      <dgm:t>
        <a:bodyPr/>
        <a:lstStyle/>
        <a:p>
          <a:endParaRPr lang="pt-BR"/>
        </a:p>
      </dgm:t>
    </dgm:pt>
    <dgm:pt modelId="{3FA95787-3112-4A0B-A7F1-C5965D10B343}" type="pres">
      <dgm:prSet presAssocID="{C3049FD2-1FC7-4E65-B1E8-89E18525D551}" presName="hierRoot2" presStyleCnt="0">
        <dgm:presLayoutVars>
          <dgm:hierBranch val="init"/>
        </dgm:presLayoutVars>
      </dgm:prSet>
      <dgm:spPr/>
    </dgm:pt>
    <dgm:pt modelId="{403E4639-4E4A-4E5F-B1CE-7A2C3BCA8A2F}" type="pres">
      <dgm:prSet presAssocID="{C3049FD2-1FC7-4E65-B1E8-89E18525D551}" presName="rootComposite" presStyleCnt="0"/>
      <dgm:spPr/>
    </dgm:pt>
    <dgm:pt modelId="{557201D3-D817-41CB-9478-7638256233BB}" type="pres">
      <dgm:prSet presAssocID="{C3049FD2-1FC7-4E65-B1E8-89E18525D551}" presName="rootText" presStyleLbl="node3" presStyleIdx="3" presStyleCnt="7" custScaleX="1473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0D4363-503F-4E7F-B0B6-B11820361E5D}" type="pres">
      <dgm:prSet presAssocID="{C3049FD2-1FC7-4E65-B1E8-89E18525D551}" presName="rootConnector" presStyleLbl="node3" presStyleIdx="3" presStyleCnt="7"/>
      <dgm:spPr/>
      <dgm:t>
        <a:bodyPr/>
        <a:lstStyle/>
        <a:p>
          <a:endParaRPr lang="pt-BR"/>
        </a:p>
      </dgm:t>
    </dgm:pt>
    <dgm:pt modelId="{33AD5C5D-DDEA-4430-AF75-2B33EBFEC4B3}" type="pres">
      <dgm:prSet presAssocID="{C3049FD2-1FC7-4E65-B1E8-89E18525D551}" presName="hierChild4" presStyleCnt="0"/>
      <dgm:spPr/>
    </dgm:pt>
    <dgm:pt modelId="{72456641-7755-4002-B3E0-6270665E6151}" type="pres">
      <dgm:prSet presAssocID="{C3049FD2-1FC7-4E65-B1E8-89E18525D551}" presName="hierChild5" presStyleCnt="0"/>
      <dgm:spPr/>
    </dgm:pt>
    <dgm:pt modelId="{EAF86C11-FEF4-40EC-BB7A-20847AD160F0}" type="pres">
      <dgm:prSet presAssocID="{DD1F2657-51B5-40FE-BB1C-8099258DF8FA}" presName="hierChild5" presStyleCnt="0"/>
      <dgm:spPr/>
    </dgm:pt>
    <dgm:pt modelId="{48C1F62C-C561-4945-953B-52197DA06CB4}" type="pres">
      <dgm:prSet presAssocID="{0F4C2A33-68B3-448B-BFCB-2E60AEA68242}" presName="Name37" presStyleLbl="parChTrans1D2" presStyleIdx="1" presStyleCnt="2"/>
      <dgm:spPr/>
      <dgm:t>
        <a:bodyPr/>
        <a:lstStyle/>
        <a:p>
          <a:endParaRPr lang="pt-BR"/>
        </a:p>
      </dgm:t>
    </dgm:pt>
    <dgm:pt modelId="{5D6CDC14-2A17-44F0-9090-BD2385AB7038}" type="pres">
      <dgm:prSet presAssocID="{12B8A04C-6515-4EA2-8064-ED6EED4B6926}" presName="hierRoot2" presStyleCnt="0">
        <dgm:presLayoutVars>
          <dgm:hierBranch val="init"/>
        </dgm:presLayoutVars>
      </dgm:prSet>
      <dgm:spPr/>
    </dgm:pt>
    <dgm:pt modelId="{723C3D96-3673-406C-8C1F-BF463DD993FA}" type="pres">
      <dgm:prSet presAssocID="{12B8A04C-6515-4EA2-8064-ED6EED4B6926}" presName="rootComposite" presStyleCnt="0"/>
      <dgm:spPr/>
    </dgm:pt>
    <dgm:pt modelId="{EAC54D5B-EFF4-4FB7-8FEF-CE79E93CFBC2}" type="pres">
      <dgm:prSet presAssocID="{12B8A04C-6515-4EA2-8064-ED6EED4B6926}" presName="rootText" presStyleLbl="node2" presStyleIdx="1" presStyleCnt="2" custScaleX="1896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B5520C-CF4C-420E-B310-1488E24ABD8D}" type="pres">
      <dgm:prSet presAssocID="{12B8A04C-6515-4EA2-8064-ED6EED4B6926}" presName="rootConnector" presStyleLbl="node2" presStyleIdx="1" presStyleCnt="2"/>
      <dgm:spPr/>
      <dgm:t>
        <a:bodyPr/>
        <a:lstStyle/>
        <a:p>
          <a:endParaRPr lang="pt-BR"/>
        </a:p>
      </dgm:t>
    </dgm:pt>
    <dgm:pt modelId="{8E73F987-5064-428E-8F15-82D8704DF151}" type="pres">
      <dgm:prSet presAssocID="{12B8A04C-6515-4EA2-8064-ED6EED4B6926}" presName="hierChild4" presStyleCnt="0"/>
      <dgm:spPr/>
    </dgm:pt>
    <dgm:pt modelId="{D01F89AE-0B64-4E7C-91AC-57EA45BBD4C4}" type="pres">
      <dgm:prSet presAssocID="{557E67D5-088C-4045-998A-298FE56ABCF6}" presName="Name37" presStyleLbl="parChTrans1D3" presStyleIdx="4" presStyleCnt="7"/>
      <dgm:spPr/>
      <dgm:t>
        <a:bodyPr/>
        <a:lstStyle/>
        <a:p>
          <a:endParaRPr lang="pt-BR"/>
        </a:p>
      </dgm:t>
    </dgm:pt>
    <dgm:pt modelId="{563641A1-9C49-4BC7-9768-FBE48311DA44}" type="pres">
      <dgm:prSet presAssocID="{6F9D22B1-ED6A-4045-8F40-C305A4B728A2}" presName="hierRoot2" presStyleCnt="0">
        <dgm:presLayoutVars>
          <dgm:hierBranch val="init"/>
        </dgm:presLayoutVars>
      </dgm:prSet>
      <dgm:spPr/>
    </dgm:pt>
    <dgm:pt modelId="{67FCD809-21E0-4743-8509-1A10E7D64087}" type="pres">
      <dgm:prSet presAssocID="{6F9D22B1-ED6A-4045-8F40-C305A4B728A2}" presName="rootComposite" presStyleCnt="0"/>
      <dgm:spPr/>
    </dgm:pt>
    <dgm:pt modelId="{7554D71F-2DB4-458D-92D1-60956241174A}" type="pres">
      <dgm:prSet presAssocID="{6F9D22B1-ED6A-4045-8F40-C305A4B728A2}" presName="rootText" presStyleLbl="node3" presStyleIdx="4" presStyleCnt="7" custScaleX="1473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DE06A6-453A-4394-80C2-0C8C617E5653}" type="pres">
      <dgm:prSet presAssocID="{6F9D22B1-ED6A-4045-8F40-C305A4B728A2}" presName="rootConnector" presStyleLbl="node3" presStyleIdx="4" presStyleCnt="7"/>
      <dgm:spPr/>
      <dgm:t>
        <a:bodyPr/>
        <a:lstStyle/>
        <a:p>
          <a:endParaRPr lang="pt-BR"/>
        </a:p>
      </dgm:t>
    </dgm:pt>
    <dgm:pt modelId="{EE4DCEA5-AE3E-4D57-9BE1-D765BD5BDB8A}" type="pres">
      <dgm:prSet presAssocID="{6F9D22B1-ED6A-4045-8F40-C305A4B728A2}" presName="hierChild4" presStyleCnt="0"/>
      <dgm:spPr/>
    </dgm:pt>
    <dgm:pt modelId="{31997800-598D-44DF-AA95-4420EA02E93B}" type="pres">
      <dgm:prSet presAssocID="{6F9D22B1-ED6A-4045-8F40-C305A4B728A2}" presName="hierChild5" presStyleCnt="0"/>
      <dgm:spPr/>
    </dgm:pt>
    <dgm:pt modelId="{54C907DF-8472-4D9D-BCC2-0B8B5DC379C8}" type="pres">
      <dgm:prSet presAssocID="{931E1C54-79B6-40D6-A2D8-9C276AFE9B44}" presName="Name37" presStyleLbl="parChTrans1D3" presStyleIdx="5" presStyleCnt="7"/>
      <dgm:spPr/>
      <dgm:t>
        <a:bodyPr/>
        <a:lstStyle/>
        <a:p>
          <a:endParaRPr lang="pt-BR"/>
        </a:p>
      </dgm:t>
    </dgm:pt>
    <dgm:pt modelId="{DF7871E7-35A1-48FA-B41B-9DC766E2A3CA}" type="pres">
      <dgm:prSet presAssocID="{48DE49F7-8558-4094-A917-B1BF89E964BF}" presName="hierRoot2" presStyleCnt="0">
        <dgm:presLayoutVars>
          <dgm:hierBranch val="init"/>
        </dgm:presLayoutVars>
      </dgm:prSet>
      <dgm:spPr/>
    </dgm:pt>
    <dgm:pt modelId="{C8E0E31D-CA4D-4D78-A79F-B56FC261B8D7}" type="pres">
      <dgm:prSet presAssocID="{48DE49F7-8558-4094-A917-B1BF89E964BF}" presName="rootComposite" presStyleCnt="0"/>
      <dgm:spPr/>
    </dgm:pt>
    <dgm:pt modelId="{D4A6BDFA-9EC9-4ECF-B4A2-B548803F65AB}" type="pres">
      <dgm:prSet presAssocID="{48DE49F7-8558-4094-A917-B1BF89E964BF}" presName="rootText" presStyleLbl="node3" presStyleIdx="5" presStyleCnt="7" custScaleX="1473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94E98B-D290-498E-8AB4-C98FD7D913B5}" type="pres">
      <dgm:prSet presAssocID="{48DE49F7-8558-4094-A917-B1BF89E964BF}" presName="rootConnector" presStyleLbl="node3" presStyleIdx="5" presStyleCnt="7"/>
      <dgm:spPr/>
      <dgm:t>
        <a:bodyPr/>
        <a:lstStyle/>
        <a:p>
          <a:endParaRPr lang="pt-BR"/>
        </a:p>
      </dgm:t>
    </dgm:pt>
    <dgm:pt modelId="{722A0132-67D9-4F9E-9744-73875B40F3E4}" type="pres">
      <dgm:prSet presAssocID="{48DE49F7-8558-4094-A917-B1BF89E964BF}" presName="hierChild4" presStyleCnt="0"/>
      <dgm:spPr/>
    </dgm:pt>
    <dgm:pt modelId="{1984733E-54A6-495A-879A-8A41AF5C257E}" type="pres">
      <dgm:prSet presAssocID="{48DE49F7-8558-4094-A917-B1BF89E964BF}" presName="hierChild5" presStyleCnt="0"/>
      <dgm:spPr/>
    </dgm:pt>
    <dgm:pt modelId="{4A953A0F-033C-48A1-AD66-1D7B0567443C}" type="pres">
      <dgm:prSet presAssocID="{784EF1CD-87E8-4563-BC20-96C3AAC6F088}" presName="Name37" presStyleLbl="parChTrans1D3" presStyleIdx="6" presStyleCnt="7"/>
      <dgm:spPr/>
      <dgm:t>
        <a:bodyPr/>
        <a:lstStyle/>
        <a:p>
          <a:endParaRPr lang="pt-BR"/>
        </a:p>
      </dgm:t>
    </dgm:pt>
    <dgm:pt modelId="{58229A3D-9837-4FB3-8569-2EFE3B93EED7}" type="pres">
      <dgm:prSet presAssocID="{FF0FBE8B-AD44-4863-A2BB-A4EC5DE46DC8}" presName="hierRoot2" presStyleCnt="0">
        <dgm:presLayoutVars>
          <dgm:hierBranch val="init"/>
        </dgm:presLayoutVars>
      </dgm:prSet>
      <dgm:spPr/>
    </dgm:pt>
    <dgm:pt modelId="{E29D1300-724D-496A-97BC-B6F2923539E3}" type="pres">
      <dgm:prSet presAssocID="{FF0FBE8B-AD44-4863-A2BB-A4EC5DE46DC8}" presName="rootComposite" presStyleCnt="0"/>
      <dgm:spPr/>
    </dgm:pt>
    <dgm:pt modelId="{9E1CA4D4-1E68-4B70-B14B-2C2ADB4980BE}" type="pres">
      <dgm:prSet presAssocID="{FF0FBE8B-AD44-4863-A2BB-A4EC5DE46DC8}" presName="rootText" presStyleLbl="node3" presStyleIdx="6" presStyleCnt="7" custScaleX="1473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5058A5-954C-4323-BE87-A34BE071182A}" type="pres">
      <dgm:prSet presAssocID="{FF0FBE8B-AD44-4863-A2BB-A4EC5DE46DC8}" presName="rootConnector" presStyleLbl="node3" presStyleIdx="6" presStyleCnt="7"/>
      <dgm:spPr/>
      <dgm:t>
        <a:bodyPr/>
        <a:lstStyle/>
        <a:p>
          <a:endParaRPr lang="pt-BR"/>
        </a:p>
      </dgm:t>
    </dgm:pt>
    <dgm:pt modelId="{5565D0BE-B306-47FF-952C-42B5748469BE}" type="pres">
      <dgm:prSet presAssocID="{FF0FBE8B-AD44-4863-A2BB-A4EC5DE46DC8}" presName="hierChild4" presStyleCnt="0"/>
      <dgm:spPr/>
    </dgm:pt>
    <dgm:pt modelId="{91008E6D-7091-47C3-8EE1-DEE8C04E2657}" type="pres">
      <dgm:prSet presAssocID="{FF0FBE8B-AD44-4863-A2BB-A4EC5DE46DC8}" presName="hierChild5" presStyleCnt="0"/>
      <dgm:spPr/>
    </dgm:pt>
    <dgm:pt modelId="{C9785F4C-9AC2-4274-BDA8-3DFDFF0FEAA0}" type="pres">
      <dgm:prSet presAssocID="{12B8A04C-6515-4EA2-8064-ED6EED4B6926}" presName="hierChild5" presStyleCnt="0"/>
      <dgm:spPr/>
    </dgm:pt>
    <dgm:pt modelId="{1323D41B-19D7-4BB4-A3DB-3F3546C67850}" type="pres">
      <dgm:prSet presAssocID="{4196FDFA-8434-4DAA-B664-D70480FCF827}" presName="hierChild3" presStyleCnt="0"/>
      <dgm:spPr/>
    </dgm:pt>
  </dgm:ptLst>
  <dgm:cxnLst>
    <dgm:cxn modelId="{74AFD5BD-7D4A-4424-B05B-FE99698D96B5}" type="presOf" srcId="{48DE49F7-8558-4094-A917-B1BF89E964BF}" destId="{D4A6BDFA-9EC9-4ECF-B4A2-B548803F65AB}" srcOrd="0" destOrd="0" presId="urn:microsoft.com/office/officeart/2005/8/layout/orgChart1"/>
    <dgm:cxn modelId="{396C4791-70C3-4956-9814-8F16167B665A}" type="presOf" srcId="{784EF1CD-87E8-4563-BC20-96C3AAC6F088}" destId="{4A953A0F-033C-48A1-AD66-1D7B0567443C}" srcOrd="0" destOrd="0" presId="urn:microsoft.com/office/officeart/2005/8/layout/orgChart1"/>
    <dgm:cxn modelId="{5FA7A20A-0869-41D3-9134-D77155F4E4E3}" srcId="{12B8A04C-6515-4EA2-8064-ED6EED4B6926}" destId="{6F9D22B1-ED6A-4045-8F40-C305A4B728A2}" srcOrd="0" destOrd="0" parTransId="{557E67D5-088C-4045-998A-298FE56ABCF6}" sibTransId="{A9B4D387-5ADB-431D-9720-7A73F70BF2AE}"/>
    <dgm:cxn modelId="{9A7D9D08-01E1-4A28-9CF1-62DC3F4CCD85}" type="presOf" srcId="{6F9D22B1-ED6A-4045-8F40-C305A4B728A2}" destId="{09DE06A6-453A-4394-80C2-0C8C617E5653}" srcOrd="1" destOrd="0" presId="urn:microsoft.com/office/officeart/2005/8/layout/orgChart1"/>
    <dgm:cxn modelId="{E186689E-3206-49DA-844C-9E5B60E7E7BE}" type="presOf" srcId="{FF0FBE8B-AD44-4863-A2BB-A4EC5DE46DC8}" destId="{2B5058A5-954C-4323-BE87-A34BE071182A}" srcOrd="1" destOrd="0" presId="urn:microsoft.com/office/officeart/2005/8/layout/orgChart1"/>
    <dgm:cxn modelId="{471DB809-25E5-451B-82C7-BED87FD2B02A}" type="presOf" srcId="{E7269B03-91BE-4662-9A48-5F18B306AFD3}" destId="{C1361ACD-4ED0-459F-BCB9-6E91E6CF05D7}" srcOrd="0" destOrd="0" presId="urn:microsoft.com/office/officeart/2005/8/layout/orgChart1"/>
    <dgm:cxn modelId="{A011FF0D-4A45-4569-81B4-319988EC16B1}" type="presOf" srcId="{1F8BC202-023D-4794-9ED0-EF5B64906EE5}" destId="{46904C09-D4DF-4864-9295-F44ACFB5C6A7}" srcOrd="1" destOrd="0" presId="urn:microsoft.com/office/officeart/2005/8/layout/orgChart1"/>
    <dgm:cxn modelId="{566ACAFE-CA4D-4110-AD3A-8B3C950B688D}" type="presOf" srcId="{C3049FD2-1FC7-4E65-B1E8-89E18525D551}" destId="{557201D3-D817-41CB-9478-7638256233BB}" srcOrd="0" destOrd="0" presId="urn:microsoft.com/office/officeart/2005/8/layout/orgChart1"/>
    <dgm:cxn modelId="{A8382FA5-9AF5-4374-8482-11189EF848DF}" type="presOf" srcId="{0F4C2A33-68B3-448B-BFCB-2E60AEA68242}" destId="{48C1F62C-C561-4945-953B-52197DA06CB4}" srcOrd="0" destOrd="0" presId="urn:microsoft.com/office/officeart/2005/8/layout/orgChart1"/>
    <dgm:cxn modelId="{F17F25F0-A130-4742-9B85-72720E3287A0}" srcId="{DD1F2657-51B5-40FE-BB1C-8099258DF8FA}" destId="{1EF499B2-ED72-4984-B04E-C0D9CBD73FAE}" srcOrd="2" destOrd="0" parTransId="{E4C1FDF4-B17E-4B4E-9CAF-B5E778AF51A6}" sibTransId="{13FB61FF-AC63-453A-A387-8C5170903218}"/>
    <dgm:cxn modelId="{CBE4906B-2698-477F-B159-B3E948F367A6}" type="presOf" srcId="{48DE49F7-8558-4094-A917-B1BF89E964BF}" destId="{7D94E98B-D290-498E-8AB4-C98FD7D913B5}" srcOrd="1" destOrd="0" presId="urn:microsoft.com/office/officeart/2005/8/layout/orgChart1"/>
    <dgm:cxn modelId="{03DE07BB-5E96-44DA-86AF-587B001CCF73}" type="presOf" srcId="{1F8BC202-023D-4794-9ED0-EF5B64906EE5}" destId="{CA5E1057-A5B3-416F-91E0-EB78867431BD}" srcOrd="0" destOrd="0" presId="urn:microsoft.com/office/officeart/2005/8/layout/orgChart1"/>
    <dgm:cxn modelId="{1DC428DF-8012-4B31-9820-33CFE729B20E}" srcId="{12B8A04C-6515-4EA2-8064-ED6EED4B6926}" destId="{FF0FBE8B-AD44-4863-A2BB-A4EC5DE46DC8}" srcOrd="2" destOrd="0" parTransId="{784EF1CD-87E8-4563-BC20-96C3AAC6F088}" sibTransId="{93CFD01A-C687-4F93-9782-2386B34F77D6}"/>
    <dgm:cxn modelId="{43A89231-6866-489D-86D9-32C592239890}" type="presOf" srcId="{FF0FBE8B-AD44-4863-A2BB-A4EC5DE46DC8}" destId="{9E1CA4D4-1E68-4B70-B14B-2C2ADB4980BE}" srcOrd="0" destOrd="0" presId="urn:microsoft.com/office/officeart/2005/8/layout/orgChart1"/>
    <dgm:cxn modelId="{B978440F-7C9D-4A19-AD11-AC77849FD3F0}" type="presOf" srcId="{DD1F2657-51B5-40FE-BB1C-8099258DF8FA}" destId="{23E8174D-BDDC-4890-9E31-DD8AFFC09737}" srcOrd="0" destOrd="0" presId="urn:microsoft.com/office/officeart/2005/8/layout/orgChart1"/>
    <dgm:cxn modelId="{95E8C630-17C0-4CBA-933B-650A7E1CABA1}" type="presOf" srcId="{4196FDFA-8434-4DAA-B664-D70480FCF827}" destId="{453F4278-EC93-4586-A757-F002240315F0}" srcOrd="1" destOrd="0" presId="urn:microsoft.com/office/officeart/2005/8/layout/orgChart1"/>
    <dgm:cxn modelId="{9638A3F5-15C6-406E-9947-FA6460B97AC1}" type="presOf" srcId="{3AEA4AE2-094E-43BB-955C-E44D9054C7DE}" destId="{2EB542FB-22F1-449B-B48D-F055ED2A55E4}" srcOrd="0" destOrd="0" presId="urn:microsoft.com/office/officeart/2005/8/layout/orgChart1"/>
    <dgm:cxn modelId="{2020272A-B4C8-4D20-9E16-6A0ECAF0E4D9}" srcId="{4196FDFA-8434-4DAA-B664-D70480FCF827}" destId="{12B8A04C-6515-4EA2-8064-ED6EED4B6926}" srcOrd="1" destOrd="0" parTransId="{0F4C2A33-68B3-448B-BFCB-2E60AEA68242}" sibTransId="{98E6C4F6-3C80-474D-9135-5805F59A149F}"/>
    <dgm:cxn modelId="{C3F4D7D6-934A-4A16-90B7-B7E2B4E40436}" type="presOf" srcId="{CF9FFCDC-237C-4841-BEA9-C894081DE957}" destId="{89A64937-D115-4C3E-B03F-FDA60F3E35E0}" srcOrd="0" destOrd="0" presId="urn:microsoft.com/office/officeart/2005/8/layout/orgChart1"/>
    <dgm:cxn modelId="{DAEB8397-2B0D-4097-B165-F6C8D57F0AEB}" type="presOf" srcId="{12B8A04C-6515-4EA2-8064-ED6EED4B6926}" destId="{B3B5520C-CF4C-420E-B310-1488E24ABD8D}" srcOrd="1" destOrd="0" presId="urn:microsoft.com/office/officeart/2005/8/layout/orgChart1"/>
    <dgm:cxn modelId="{3D80333D-3718-4422-9007-FB54E6BAF49D}" srcId="{DD1F2657-51B5-40FE-BB1C-8099258DF8FA}" destId="{C3049FD2-1FC7-4E65-B1E8-89E18525D551}" srcOrd="3" destOrd="0" parTransId="{E7269B03-91BE-4662-9A48-5F18B306AFD3}" sibTransId="{57C743C4-F7B6-4BAB-85A2-D7585E2ABA1D}"/>
    <dgm:cxn modelId="{3619C59C-CED6-43F3-AB3E-BE32EB5F3367}" srcId="{DD1F2657-51B5-40FE-BB1C-8099258DF8FA}" destId="{1F8BC202-023D-4794-9ED0-EF5B64906EE5}" srcOrd="0" destOrd="0" parTransId="{31AD5C4A-DF64-4CF5-A67E-ECE3D36438B6}" sibTransId="{AEB1D5AC-7EB8-4301-B473-D7F39EAEF7B8}"/>
    <dgm:cxn modelId="{D01AB175-54D7-45FF-943A-4384F1D26BB7}" type="presOf" srcId="{31AD5C4A-DF64-4CF5-A67E-ECE3D36438B6}" destId="{2FA68AE2-A894-4DAC-BF5A-55FED08141F4}" srcOrd="0" destOrd="0" presId="urn:microsoft.com/office/officeart/2005/8/layout/orgChart1"/>
    <dgm:cxn modelId="{A160F043-31DF-4EAA-B4B7-5D9D036E3BD3}" type="presOf" srcId="{3AEA4AE2-094E-43BB-955C-E44D9054C7DE}" destId="{EBAF3383-C09D-48E6-B2C5-86548E54137F}" srcOrd="1" destOrd="0" presId="urn:microsoft.com/office/officeart/2005/8/layout/orgChart1"/>
    <dgm:cxn modelId="{2A5E840B-82B1-45FC-8267-DC8415B6D3C4}" type="presOf" srcId="{4196FDFA-8434-4DAA-B664-D70480FCF827}" destId="{8F108A7B-E93B-40A6-AF81-B5FB49DED2BB}" srcOrd="0" destOrd="0" presId="urn:microsoft.com/office/officeart/2005/8/layout/orgChart1"/>
    <dgm:cxn modelId="{959F9C6E-81C5-4E67-8273-0A7FA1F5FE82}" type="presOf" srcId="{931E1C54-79B6-40D6-A2D8-9C276AFE9B44}" destId="{54C907DF-8472-4D9D-BCC2-0B8B5DC379C8}" srcOrd="0" destOrd="0" presId="urn:microsoft.com/office/officeart/2005/8/layout/orgChart1"/>
    <dgm:cxn modelId="{DC9A6BAB-A07A-470D-BA92-1102BAFC3065}" type="presOf" srcId="{1EF499B2-ED72-4984-B04E-C0D9CBD73FAE}" destId="{DB77D939-D30A-4D91-92EC-DC79AFAE1ECC}" srcOrd="1" destOrd="0" presId="urn:microsoft.com/office/officeart/2005/8/layout/orgChart1"/>
    <dgm:cxn modelId="{781E65A4-F507-474E-8A5E-06752D354B40}" type="presOf" srcId="{1EF499B2-ED72-4984-B04E-C0D9CBD73FAE}" destId="{C36A11F3-BD83-4F03-90B6-132CEE850DFC}" srcOrd="0" destOrd="0" presId="urn:microsoft.com/office/officeart/2005/8/layout/orgChart1"/>
    <dgm:cxn modelId="{BF865CC5-3CF8-40B9-A4E5-E39AE363BA78}" srcId="{12B8A04C-6515-4EA2-8064-ED6EED4B6926}" destId="{48DE49F7-8558-4094-A917-B1BF89E964BF}" srcOrd="1" destOrd="0" parTransId="{931E1C54-79B6-40D6-A2D8-9C276AFE9B44}" sibTransId="{4F914FBD-0148-4C8C-B060-FA6B484FFDB6}"/>
    <dgm:cxn modelId="{34137F7D-4B36-4E5C-983F-1AF5CD6E3854}" type="presOf" srcId="{BBF773A2-5112-4AB3-A57E-E9E2A62F822D}" destId="{91238722-FEAD-487D-B110-A4C90FB58212}" srcOrd="0" destOrd="0" presId="urn:microsoft.com/office/officeart/2005/8/layout/orgChart1"/>
    <dgm:cxn modelId="{A1775AFD-382B-4CFE-8E7B-3AC329D92C20}" srcId="{4196FDFA-8434-4DAA-B664-D70480FCF827}" destId="{DD1F2657-51B5-40FE-BB1C-8099258DF8FA}" srcOrd="0" destOrd="0" parTransId="{84332574-05B0-4A14-9C0F-4060009A43F7}" sibTransId="{077E14A6-58B1-46C3-9216-665605C44471}"/>
    <dgm:cxn modelId="{228C44C7-F0E0-414B-A855-89AFE8086C2F}" type="presOf" srcId="{12B8A04C-6515-4EA2-8064-ED6EED4B6926}" destId="{EAC54D5B-EFF4-4FB7-8FEF-CE79E93CFBC2}" srcOrd="0" destOrd="0" presId="urn:microsoft.com/office/officeart/2005/8/layout/orgChart1"/>
    <dgm:cxn modelId="{3EE18F0F-7B37-42E5-842A-F39DEE26B2E1}" type="presOf" srcId="{E4C1FDF4-B17E-4B4E-9CAF-B5E778AF51A6}" destId="{F35D71FA-5733-4921-880B-CFBEC7D78021}" srcOrd="0" destOrd="0" presId="urn:microsoft.com/office/officeart/2005/8/layout/orgChart1"/>
    <dgm:cxn modelId="{DB4D9261-A45A-4046-B42E-7EF6811F137C}" type="presOf" srcId="{6F9D22B1-ED6A-4045-8F40-C305A4B728A2}" destId="{7554D71F-2DB4-458D-92D1-60956241174A}" srcOrd="0" destOrd="0" presId="urn:microsoft.com/office/officeart/2005/8/layout/orgChart1"/>
    <dgm:cxn modelId="{EB397DC1-31EB-4677-B2DB-743BA3EA6CCD}" type="presOf" srcId="{C3049FD2-1FC7-4E65-B1E8-89E18525D551}" destId="{A00D4363-503F-4E7F-B0B6-B11820361E5D}" srcOrd="1" destOrd="0" presId="urn:microsoft.com/office/officeart/2005/8/layout/orgChart1"/>
    <dgm:cxn modelId="{2EA2568E-F285-4C7A-A20F-E4ED0FE15253}" type="presOf" srcId="{DD1F2657-51B5-40FE-BB1C-8099258DF8FA}" destId="{30CAA127-09E9-412A-9948-B52B1274D21F}" srcOrd="1" destOrd="0" presId="urn:microsoft.com/office/officeart/2005/8/layout/orgChart1"/>
    <dgm:cxn modelId="{343BDA1C-2D7C-451B-8486-785BCF3E3E7B}" srcId="{BBF773A2-5112-4AB3-A57E-E9E2A62F822D}" destId="{4196FDFA-8434-4DAA-B664-D70480FCF827}" srcOrd="0" destOrd="0" parTransId="{33CC08CC-3A0F-44C8-9453-4BC7C52279CD}" sibTransId="{CA4B4BCE-918E-4337-91F5-572829BBBCA7}"/>
    <dgm:cxn modelId="{41A8DB92-52B8-4F57-9CB3-D5CE831DA276}" type="presOf" srcId="{557E67D5-088C-4045-998A-298FE56ABCF6}" destId="{D01F89AE-0B64-4E7C-91AC-57EA45BBD4C4}" srcOrd="0" destOrd="0" presId="urn:microsoft.com/office/officeart/2005/8/layout/orgChart1"/>
    <dgm:cxn modelId="{0D631170-279A-4ABB-AA09-702D6F978D68}" type="presOf" srcId="{84332574-05B0-4A14-9C0F-4060009A43F7}" destId="{0920F091-73C0-4003-A468-22597DA05BAA}" srcOrd="0" destOrd="0" presId="urn:microsoft.com/office/officeart/2005/8/layout/orgChart1"/>
    <dgm:cxn modelId="{A86A3897-42C6-4F57-81FC-C6E2F33167AA}" srcId="{DD1F2657-51B5-40FE-BB1C-8099258DF8FA}" destId="{3AEA4AE2-094E-43BB-955C-E44D9054C7DE}" srcOrd="1" destOrd="0" parTransId="{CF9FFCDC-237C-4841-BEA9-C894081DE957}" sibTransId="{0B4EB359-CB04-4AE2-9AB9-B9A4E1999E75}"/>
    <dgm:cxn modelId="{17C4D2EC-E0FA-41CB-8802-C7110B040CBD}" type="presParOf" srcId="{91238722-FEAD-487D-B110-A4C90FB58212}" destId="{745A2784-6CA7-44F8-BDF6-39F73A1FF055}" srcOrd="0" destOrd="0" presId="urn:microsoft.com/office/officeart/2005/8/layout/orgChart1"/>
    <dgm:cxn modelId="{1151178E-EA5D-4111-BB7E-D61C8575732F}" type="presParOf" srcId="{745A2784-6CA7-44F8-BDF6-39F73A1FF055}" destId="{7BE70CA6-433F-4B8E-9855-928E1C15310D}" srcOrd="0" destOrd="0" presId="urn:microsoft.com/office/officeart/2005/8/layout/orgChart1"/>
    <dgm:cxn modelId="{4CCA9BF6-436D-4336-AC67-AFDAD0EB1697}" type="presParOf" srcId="{7BE70CA6-433F-4B8E-9855-928E1C15310D}" destId="{8F108A7B-E93B-40A6-AF81-B5FB49DED2BB}" srcOrd="0" destOrd="0" presId="urn:microsoft.com/office/officeart/2005/8/layout/orgChart1"/>
    <dgm:cxn modelId="{17873365-AF6D-4738-8070-E204DE58922E}" type="presParOf" srcId="{7BE70CA6-433F-4B8E-9855-928E1C15310D}" destId="{453F4278-EC93-4586-A757-F002240315F0}" srcOrd="1" destOrd="0" presId="urn:microsoft.com/office/officeart/2005/8/layout/orgChart1"/>
    <dgm:cxn modelId="{BB8EBDF3-DAD3-4313-A980-AA7089C545F7}" type="presParOf" srcId="{745A2784-6CA7-44F8-BDF6-39F73A1FF055}" destId="{B910EBD7-B667-413A-AEB1-3CD06F9EE7D6}" srcOrd="1" destOrd="0" presId="urn:microsoft.com/office/officeart/2005/8/layout/orgChart1"/>
    <dgm:cxn modelId="{2032751D-0157-4C23-908E-82FBD6E77721}" type="presParOf" srcId="{B910EBD7-B667-413A-AEB1-3CD06F9EE7D6}" destId="{0920F091-73C0-4003-A468-22597DA05BAA}" srcOrd="0" destOrd="0" presId="urn:microsoft.com/office/officeart/2005/8/layout/orgChart1"/>
    <dgm:cxn modelId="{30F59856-9D7C-4839-AC54-C9E0D75C7B42}" type="presParOf" srcId="{B910EBD7-B667-413A-AEB1-3CD06F9EE7D6}" destId="{FB07ABE2-034D-4904-9B44-EDB6E4C5E43E}" srcOrd="1" destOrd="0" presId="urn:microsoft.com/office/officeart/2005/8/layout/orgChart1"/>
    <dgm:cxn modelId="{94AC6EE1-EC40-4E80-A6E6-512E87F41724}" type="presParOf" srcId="{FB07ABE2-034D-4904-9B44-EDB6E4C5E43E}" destId="{E8CE3421-62AA-4E57-B10E-6C0FB4DF5CC5}" srcOrd="0" destOrd="0" presId="urn:microsoft.com/office/officeart/2005/8/layout/orgChart1"/>
    <dgm:cxn modelId="{BD85F375-FD7C-49A5-A7F0-B56ABB28AC20}" type="presParOf" srcId="{E8CE3421-62AA-4E57-B10E-6C0FB4DF5CC5}" destId="{23E8174D-BDDC-4890-9E31-DD8AFFC09737}" srcOrd="0" destOrd="0" presId="urn:microsoft.com/office/officeart/2005/8/layout/orgChart1"/>
    <dgm:cxn modelId="{D907696D-18A0-46FC-8720-CB2A2D184423}" type="presParOf" srcId="{E8CE3421-62AA-4E57-B10E-6C0FB4DF5CC5}" destId="{30CAA127-09E9-412A-9948-B52B1274D21F}" srcOrd="1" destOrd="0" presId="urn:microsoft.com/office/officeart/2005/8/layout/orgChart1"/>
    <dgm:cxn modelId="{0DDFFE39-41BF-4F70-995F-27A7D7B0DAF6}" type="presParOf" srcId="{FB07ABE2-034D-4904-9B44-EDB6E4C5E43E}" destId="{11FBED6C-BE5A-47B6-9CFD-011B355F8DFE}" srcOrd="1" destOrd="0" presId="urn:microsoft.com/office/officeart/2005/8/layout/orgChart1"/>
    <dgm:cxn modelId="{F725A2E3-88D5-4B72-821D-5FC8E18976C0}" type="presParOf" srcId="{11FBED6C-BE5A-47B6-9CFD-011B355F8DFE}" destId="{2FA68AE2-A894-4DAC-BF5A-55FED08141F4}" srcOrd="0" destOrd="0" presId="urn:microsoft.com/office/officeart/2005/8/layout/orgChart1"/>
    <dgm:cxn modelId="{6776035C-E6A6-4F81-8551-217958B14054}" type="presParOf" srcId="{11FBED6C-BE5A-47B6-9CFD-011B355F8DFE}" destId="{33F86A45-C646-44B3-B6B2-49A04F1E7494}" srcOrd="1" destOrd="0" presId="urn:microsoft.com/office/officeart/2005/8/layout/orgChart1"/>
    <dgm:cxn modelId="{E08C590F-F42A-45BA-9B73-DCF585C084F7}" type="presParOf" srcId="{33F86A45-C646-44B3-B6B2-49A04F1E7494}" destId="{8687E935-F592-4FAB-83A5-CBAB6184FAAB}" srcOrd="0" destOrd="0" presId="urn:microsoft.com/office/officeart/2005/8/layout/orgChart1"/>
    <dgm:cxn modelId="{E067C3DC-6C42-4AED-8AE6-14206FF692C0}" type="presParOf" srcId="{8687E935-F592-4FAB-83A5-CBAB6184FAAB}" destId="{CA5E1057-A5B3-416F-91E0-EB78867431BD}" srcOrd="0" destOrd="0" presId="urn:microsoft.com/office/officeart/2005/8/layout/orgChart1"/>
    <dgm:cxn modelId="{054E39F2-7016-4EE3-9131-F49129929524}" type="presParOf" srcId="{8687E935-F592-4FAB-83A5-CBAB6184FAAB}" destId="{46904C09-D4DF-4864-9295-F44ACFB5C6A7}" srcOrd="1" destOrd="0" presId="urn:microsoft.com/office/officeart/2005/8/layout/orgChart1"/>
    <dgm:cxn modelId="{19F45FB5-0A13-46F8-8281-09B42A7D0512}" type="presParOf" srcId="{33F86A45-C646-44B3-B6B2-49A04F1E7494}" destId="{FFFBC081-FC25-4C25-97F8-BCD7F8BFC3DB}" srcOrd="1" destOrd="0" presId="urn:microsoft.com/office/officeart/2005/8/layout/orgChart1"/>
    <dgm:cxn modelId="{2E198839-D22C-488B-AB91-B038F865FDA8}" type="presParOf" srcId="{33F86A45-C646-44B3-B6B2-49A04F1E7494}" destId="{28940C05-5B26-486D-9F31-8B589EFAE892}" srcOrd="2" destOrd="0" presId="urn:microsoft.com/office/officeart/2005/8/layout/orgChart1"/>
    <dgm:cxn modelId="{EDE23FAD-68B7-4FD3-9F31-F210BACDAE4B}" type="presParOf" srcId="{11FBED6C-BE5A-47B6-9CFD-011B355F8DFE}" destId="{89A64937-D115-4C3E-B03F-FDA60F3E35E0}" srcOrd="2" destOrd="0" presId="urn:microsoft.com/office/officeart/2005/8/layout/orgChart1"/>
    <dgm:cxn modelId="{16CB40B4-F7ED-4A86-80C1-4AE8F9BAC2CD}" type="presParOf" srcId="{11FBED6C-BE5A-47B6-9CFD-011B355F8DFE}" destId="{A3AE509E-52F9-4FFA-AA13-F7B54CDFE2D7}" srcOrd="3" destOrd="0" presId="urn:microsoft.com/office/officeart/2005/8/layout/orgChart1"/>
    <dgm:cxn modelId="{7327C431-E4C8-4725-9B3F-5C144830477B}" type="presParOf" srcId="{A3AE509E-52F9-4FFA-AA13-F7B54CDFE2D7}" destId="{9A13FAF5-1DC8-42DA-AB47-82668691A021}" srcOrd="0" destOrd="0" presId="urn:microsoft.com/office/officeart/2005/8/layout/orgChart1"/>
    <dgm:cxn modelId="{6730D423-3B08-42F2-BCF6-852155F84C01}" type="presParOf" srcId="{9A13FAF5-1DC8-42DA-AB47-82668691A021}" destId="{2EB542FB-22F1-449B-B48D-F055ED2A55E4}" srcOrd="0" destOrd="0" presId="urn:microsoft.com/office/officeart/2005/8/layout/orgChart1"/>
    <dgm:cxn modelId="{4BE86FCA-C57D-4891-92A5-9D3404B3E7E1}" type="presParOf" srcId="{9A13FAF5-1DC8-42DA-AB47-82668691A021}" destId="{EBAF3383-C09D-48E6-B2C5-86548E54137F}" srcOrd="1" destOrd="0" presId="urn:microsoft.com/office/officeart/2005/8/layout/orgChart1"/>
    <dgm:cxn modelId="{B162A020-92D0-458B-B53B-918360E92811}" type="presParOf" srcId="{A3AE509E-52F9-4FFA-AA13-F7B54CDFE2D7}" destId="{D3E213EA-5ED9-4905-BA5A-0A007CEBD7D7}" srcOrd="1" destOrd="0" presId="urn:microsoft.com/office/officeart/2005/8/layout/orgChart1"/>
    <dgm:cxn modelId="{5A519BAA-45F2-48B3-B149-152E8783EF90}" type="presParOf" srcId="{A3AE509E-52F9-4FFA-AA13-F7B54CDFE2D7}" destId="{D1C68A22-53D0-4EF2-9B23-8DB511E1575E}" srcOrd="2" destOrd="0" presId="urn:microsoft.com/office/officeart/2005/8/layout/orgChart1"/>
    <dgm:cxn modelId="{75D2F395-72A2-49C5-A973-798E7529B90F}" type="presParOf" srcId="{11FBED6C-BE5A-47B6-9CFD-011B355F8DFE}" destId="{F35D71FA-5733-4921-880B-CFBEC7D78021}" srcOrd="4" destOrd="0" presId="urn:microsoft.com/office/officeart/2005/8/layout/orgChart1"/>
    <dgm:cxn modelId="{01488D11-2819-409D-9A92-BBF004728BD9}" type="presParOf" srcId="{11FBED6C-BE5A-47B6-9CFD-011B355F8DFE}" destId="{54BCA7B9-B843-4B07-9405-350867C4CB04}" srcOrd="5" destOrd="0" presId="urn:microsoft.com/office/officeart/2005/8/layout/orgChart1"/>
    <dgm:cxn modelId="{267C18E5-1A28-4BCC-8897-189EC107C4F9}" type="presParOf" srcId="{54BCA7B9-B843-4B07-9405-350867C4CB04}" destId="{5926E448-89E2-4322-BE33-B3F3ECDD822B}" srcOrd="0" destOrd="0" presId="urn:microsoft.com/office/officeart/2005/8/layout/orgChart1"/>
    <dgm:cxn modelId="{39D0D103-7B1B-4013-8200-5EA4C1C28187}" type="presParOf" srcId="{5926E448-89E2-4322-BE33-B3F3ECDD822B}" destId="{C36A11F3-BD83-4F03-90B6-132CEE850DFC}" srcOrd="0" destOrd="0" presId="urn:microsoft.com/office/officeart/2005/8/layout/orgChart1"/>
    <dgm:cxn modelId="{C080AF48-6092-4863-BF67-43FFE34A9B16}" type="presParOf" srcId="{5926E448-89E2-4322-BE33-B3F3ECDD822B}" destId="{DB77D939-D30A-4D91-92EC-DC79AFAE1ECC}" srcOrd="1" destOrd="0" presId="urn:microsoft.com/office/officeart/2005/8/layout/orgChart1"/>
    <dgm:cxn modelId="{0C879CD1-A3F8-4869-A90F-632C03737096}" type="presParOf" srcId="{54BCA7B9-B843-4B07-9405-350867C4CB04}" destId="{E15F5FCD-3ED9-434B-B408-3D46108B6CF4}" srcOrd="1" destOrd="0" presId="urn:microsoft.com/office/officeart/2005/8/layout/orgChart1"/>
    <dgm:cxn modelId="{3022B66A-AE63-4DBF-81A8-206A825D297A}" type="presParOf" srcId="{54BCA7B9-B843-4B07-9405-350867C4CB04}" destId="{1378693B-22CC-4608-8435-E07B1D8DA684}" srcOrd="2" destOrd="0" presId="urn:microsoft.com/office/officeart/2005/8/layout/orgChart1"/>
    <dgm:cxn modelId="{58BA219D-D96E-4ED5-A77C-5906DCCA1895}" type="presParOf" srcId="{11FBED6C-BE5A-47B6-9CFD-011B355F8DFE}" destId="{C1361ACD-4ED0-459F-BCB9-6E91E6CF05D7}" srcOrd="6" destOrd="0" presId="urn:microsoft.com/office/officeart/2005/8/layout/orgChart1"/>
    <dgm:cxn modelId="{2D61EECE-2C6D-4B29-886D-903D47F195F5}" type="presParOf" srcId="{11FBED6C-BE5A-47B6-9CFD-011B355F8DFE}" destId="{3FA95787-3112-4A0B-A7F1-C5965D10B343}" srcOrd="7" destOrd="0" presId="urn:microsoft.com/office/officeart/2005/8/layout/orgChart1"/>
    <dgm:cxn modelId="{53CC6F83-8417-492B-90CA-ECE214B5B1B0}" type="presParOf" srcId="{3FA95787-3112-4A0B-A7F1-C5965D10B343}" destId="{403E4639-4E4A-4E5F-B1CE-7A2C3BCA8A2F}" srcOrd="0" destOrd="0" presId="urn:microsoft.com/office/officeart/2005/8/layout/orgChart1"/>
    <dgm:cxn modelId="{819930A7-55DE-433D-858F-0ABA04900251}" type="presParOf" srcId="{403E4639-4E4A-4E5F-B1CE-7A2C3BCA8A2F}" destId="{557201D3-D817-41CB-9478-7638256233BB}" srcOrd="0" destOrd="0" presId="urn:microsoft.com/office/officeart/2005/8/layout/orgChart1"/>
    <dgm:cxn modelId="{BDAE0D43-9C2E-42D7-AB48-BA87BD527C98}" type="presParOf" srcId="{403E4639-4E4A-4E5F-B1CE-7A2C3BCA8A2F}" destId="{A00D4363-503F-4E7F-B0B6-B11820361E5D}" srcOrd="1" destOrd="0" presId="urn:microsoft.com/office/officeart/2005/8/layout/orgChart1"/>
    <dgm:cxn modelId="{AF4D95E8-F4E8-4DE1-8641-C95FEF7975D8}" type="presParOf" srcId="{3FA95787-3112-4A0B-A7F1-C5965D10B343}" destId="{33AD5C5D-DDEA-4430-AF75-2B33EBFEC4B3}" srcOrd="1" destOrd="0" presId="urn:microsoft.com/office/officeart/2005/8/layout/orgChart1"/>
    <dgm:cxn modelId="{09AC0E20-94CE-4877-A136-50D6C32185EF}" type="presParOf" srcId="{3FA95787-3112-4A0B-A7F1-C5965D10B343}" destId="{72456641-7755-4002-B3E0-6270665E6151}" srcOrd="2" destOrd="0" presId="urn:microsoft.com/office/officeart/2005/8/layout/orgChart1"/>
    <dgm:cxn modelId="{A097D141-91B5-453A-93DF-062B7DEA3AAE}" type="presParOf" srcId="{FB07ABE2-034D-4904-9B44-EDB6E4C5E43E}" destId="{EAF86C11-FEF4-40EC-BB7A-20847AD160F0}" srcOrd="2" destOrd="0" presId="urn:microsoft.com/office/officeart/2005/8/layout/orgChart1"/>
    <dgm:cxn modelId="{47290EA1-728E-4955-A09F-D0F4C2514196}" type="presParOf" srcId="{B910EBD7-B667-413A-AEB1-3CD06F9EE7D6}" destId="{48C1F62C-C561-4945-953B-52197DA06CB4}" srcOrd="2" destOrd="0" presId="urn:microsoft.com/office/officeart/2005/8/layout/orgChart1"/>
    <dgm:cxn modelId="{E2645CB7-08A1-4105-9B72-8C834A41CE43}" type="presParOf" srcId="{B910EBD7-B667-413A-AEB1-3CD06F9EE7D6}" destId="{5D6CDC14-2A17-44F0-9090-BD2385AB7038}" srcOrd="3" destOrd="0" presId="urn:microsoft.com/office/officeart/2005/8/layout/orgChart1"/>
    <dgm:cxn modelId="{FA250FF2-F106-4DD7-8437-1397B3BEDBDF}" type="presParOf" srcId="{5D6CDC14-2A17-44F0-9090-BD2385AB7038}" destId="{723C3D96-3673-406C-8C1F-BF463DD993FA}" srcOrd="0" destOrd="0" presId="urn:microsoft.com/office/officeart/2005/8/layout/orgChart1"/>
    <dgm:cxn modelId="{E45F6B5F-41E1-4076-89B4-C02C2C6F989D}" type="presParOf" srcId="{723C3D96-3673-406C-8C1F-BF463DD993FA}" destId="{EAC54D5B-EFF4-4FB7-8FEF-CE79E93CFBC2}" srcOrd="0" destOrd="0" presId="urn:microsoft.com/office/officeart/2005/8/layout/orgChart1"/>
    <dgm:cxn modelId="{F4B8B1F6-66EC-4141-AC52-DFAF22333E8A}" type="presParOf" srcId="{723C3D96-3673-406C-8C1F-BF463DD993FA}" destId="{B3B5520C-CF4C-420E-B310-1488E24ABD8D}" srcOrd="1" destOrd="0" presId="urn:microsoft.com/office/officeart/2005/8/layout/orgChart1"/>
    <dgm:cxn modelId="{DD9743BC-A8A7-4955-823B-E056F03310EC}" type="presParOf" srcId="{5D6CDC14-2A17-44F0-9090-BD2385AB7038}" destId="{8E73F987-5064-428E-8F15-82D8704DF151}" srcOrd="1" destOrd="0" presId="urn:microsoft.com/office/officeart/2005/8/layout/orgChart1"/>
    <dgm:cxn modelId="{6F3F2A91-51B0-49AC-8C8A-0D3F3F92864F}" type="presParOf" srcId="{8E73F987-5064-428E-8F15-82D8704DF151}" destId="{D01F89AE-0B64-4E7C-91AC-57EA45BBD4C4}" srcOrd="0" destOrd="0" presId="urn:microsoft.com/office/officeart/2005/8/layout/orgChart1"/>
    <dgm:cxn modelId="{59D681C9-75D9-49FC-AB84-74B7605AD2F5}" type="presParOf" srcId="{8E73F987-5064-428E-8F15-82D8704DF151}" destId="{563641A1-9C49-4BC7-9768-FBE48311DA44}" srcOrd="1" destOrd="0" presId="urn:microsoft.com/office/officeart/2005/8/layout/orgChart1"/>
    <dgm:cxn modelId="{F117D8C3-E334-47AF-81F1-D1B782C57F7C}" type="presParOf" srcId="{563641A1-9C49-4BC7-9768-FBE48311DA44}" destId="{67FCD809-21E0-4743-8509-1A10E7D64087}" srcOrd="0" destOrd="0" presId="urn:microsoft.com/office/officeart/2005/8/layout/orgChart1"/>
    <dgm:cxn modelId="{C7F30C85-F967-40AA-8051-F3179801EA7F}" type="presParOf" srcId="{67FCD809-21E0-4743-8509-1A10E7D64087}" destId="{7554D71F-2DB4-458D-92D1-60956241174A}" srcOrd="0" destOrd="0" presId="urn:microsoft.com/office/officeart/2005/8/layout/orgChart1"/>
    <dgm:cxn modelId="{BA1E8C02-6F0C-4DD1-8A19-0D27942C7705}" type="presParOf" srcId="{67FCD809-21E0-4743-8509-1A10E7D64087}" destId="{09DE06A6-453A-4394-80C2-0C8C617E5653}" srcOrd="1" destOrd="0" presId="urn:microsoft.com/office/officeart/2005/8/layout/orgChart1"/>
    <dgm:cxn modelId="{653B648E-B9DF-4B1F-A887-C7B65C022655}" type="presParOf" srcId="{563641A1-9C49-4BC7-9768-FBE48311DA44}" destId="{EE4DCEA5-AE3E-4D57-9BE1-D765BD5BDB8A}" srcOrd="1" destOrd="0" presId="urn:microsoft.com/office/officeart/2005/8/layout/orgChart1"/>
    <dgm:cxn modelId="{0F0B676A-3C48-4A44-851F-9A5969D4CE36}" type="presParOf" srcId="{563641A1-9C49-4BC7-9768-FBE48311DA44}" destId="{31997800-598D-44DF-AA95-4420EA02E93B}" srcOrd="2" destOrd="0" presId="urn:microsoft.com/office/officeart/2005/8/layout/orgChart1"/>
    <dgm:cxn modelId="{3C3A2ACB-FDFC-4FCF-9ED4-EA68A2A56A27}" type="presParOf" srcId="{8E73F987-5064-428E-8F15-82D8704DF151}" destId="{54C907DF-8472-4D9D-BCC2-0B8B5DC379C8}" srcOrd="2" destOrd="0" presId="urn:microsoft.com/office/officeart/2005/8/layout/orgChart1"/>
    <dgm:cxn modelId="{BE4CB79D-58F8-4753-8475-8DF57E83D6BD}" type="presParOf" srcId="{8E73F987-5064-428E-8F15-82D8704DF151}" destId="{DF7871E7-35A1-48FA-B41B-9DC766E2A3CA}" srcOrd="3" destOrd="0" presId="urn:microsoft.com/office/officeart/2005/8/layout/orgChart1"/>
    <dgm:cxn modelId="{4FF3BB33-1291-4AF6-A6C4-0EE98CA7A8C2}" type="presParOf" srcId="{DF7871E7-35A1-48FA-B41B-9DC766E2A3CA}" destId="{C8E0E31D-CA4D-4D78-A79F-B56FC261B8D7}" srcOrd="0" destOrd="0" presId="urn:microsoft.com/office/officeart/2005/8/layout/orgChart1"/>
    <dgm:cxn modelId="{479B4068-132C-4B4C-ACEF-942FF3ED35B4}" type="presParOf" srcId="{C8E0E31D-CA4D-4D78-A79F-B56FC261B8D7}" destId="{D4A6BDFA-9EC9-4ECF-B4A2-B548803F65AB}" srcOrd="0" destOrd="0" presId="urn:microsoft.com/office/officeart/2005/8/layout/orgChart1"/>
    <dgm:cxn modelId="{6DF454F8-1CCC-45DA-9E19-F051A9C2E3ED}" type="presParOf" srcId="{C8E0E31D-CA4D-4D78-A79F-B56FC261B8D7}" destId="{7D94E98B-D290-498E-8AB4-C98FD7D913B5}" srcOrd="1" destOrd="0" presId="urn:microsoft.com/office/officeart/2005/8/layout/orgChart1"/>
    <dgm:cxn modelId="{3D734ABC-A3E5-4D5C-832B-6B6A2FF7C027}" type="presParOf" srcId="{DF7871E7-35A1-48FA-B41B-9DC766E2A3CA}" destId="{722A0132-67D9-4F9E-9744-73875B40F3E4}" srcOrd="1" destOrd="0" presId="urn:microsoft.com/office/officeart/2005/8/layout/orgChart1"/>
    <dgm:cxn modelId="{520FC667-7E10-4686-9413-027207E0B8F0}" type="presParOf" srcId="{DF7871E7-35A1-48FA-B41B-9DC766E2A3CA}" destId="{1984733E-54A6-495A-879A-8A41AF5C257E}" srcOrd="2" destOrd="0" presId="urn:microsoft.com/office/officeart/2005/8/layout/orgChart1"/>
    <dgm:cxn modelId="{F83FE4F1-3099-49FB-BFEC-37EC5C6F385D}" type="presParOf" srcId="{8E73F987-5064-428E-8F15-82D8704DF151}" destId="{4A953A0F-033C-48A1-AD66-1D7B0567443C}" srcOrd="4" destOrd="0" presId="urn:microsoft.com/office/officeart/2005/8/layout/orgChart1"/>
    <dgm:cxn modelId="{49E80AA6-5F3F-4717-AAAD-472EE28C8E4F}" type="presParOf" srcId="{8E73F987-5064-428E-8F15-82D8704DF151}" destId="{58229A3D-9837-4FB3-8569-2EFE3B93EED7}" srcOrd="5" destOrd="0" presId="urn:microsoft.com/office/officeart/2005/8/layout/orgChart1"/>
    <dgm:cxn modelId="{548A9353-CA79-45EF-982E-BAB83A0AF065}" type="presParOf" srcId="{58229A3D-9837-4FB3-8569-2EFE3B93EED7}" destId="{E29D1300-724D-496A-97BC-B6F2923539E3}" srcOrd="0" destOrd="0" presId="urn:microsoft.com/office/officeart/2005/8/layout/orgChart1"/>
    <dgm:cxn modelId="{4CBF56D7-D8D1-488A-9FBA-4250400A261C}" type="presParOf" srcId="{E29D1300-724D-496A-97BC-B6F2923539E3}" destId="{9E1CA4D4-1E68-4B70-B14B-2C2ADB4980BE}" srcOrd="0" destOrd="0" presId="urn:microsoft.com/office/officeart/2005/8/layout/orgChart1"/>
    <dgm:cxn modelId="{1385D56B-F6D0-41B2-A0DA-F90E070440B7}" type="presParOf" srcId="{E29D1300-724D-496A-97BC-B6F2923539E3}" destId="{2B5058A5-954C-4323-BE87-A34BE071182A}" srcOrd="1" destOrd="0" presId="urn:microsoft.com/office/officeart/2005/8/layout/orgChart1"/>
    <dgm:cxn modelId="{5D9A55EB-3120-4C77-A7B9-853575D1B340}" type="presParOf" srcId="{58229A3D-9837-4FB3-8569-2EFE3B93EED7}" destId="{5565D0BE-B306-47FF-952C-42B5748469BE}" srcOrd="1" destOrd="0" presId="urn:microsoft.com/office/officeart/2005/8/layout/orgChart1"/>
    <dgm:cxn modelId="{3FCEA5DE-3B3B-449C-93BC-44385CE39251}" type="presParOf" srcId="{58229A3D-9837-4FB3-8569-2EFE3B93EED7}" destId="{91008E6D-7091-47C3-8EE1-DEE8C04E2657}" srcOrd="2" destOrd="0" presId="urn:microsoft.com/office/officeart/2005/8/layout/orgChart1"/>
    <dgm:cxn modelId="{FC344D67-8296-40FF-A9F8-4E0A49E45562}" type="presParOf" srcId="{5D6CDC14-2A17-44F0-9090-BD2385AB7038}" destId="{C9785F4C-9AC2-4274-BDA8-3DFDFF0FEAA0}" srcOrd="2" destOrd="0" presId="urn:microsoft.com/office/officeart/2005/8/layout/orgChart1"/>
    <dgm:cxn modelId="{CC00AC05-DB7A-45C0-A3AE-7AD7FD69AAF6}" type="presParOf" srcId="{745A2784-6CA7-44F8-BDF6-39F73A1FF055}" destId="{1323D41B-19D7-4BB4-A3DB-3F3546C678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53A0F-033C-48A1-AD66-1D7B0567443C}">
      <dsp:nvSpPr>
        <dsp:cNvPr id="0" name=""/>
        <dsp:cNvSpPr/>
      </dsp:nvSpPr>
      <dsp:spPr>
        <a:xfrm>
          <a:off x="4730802" y="1575889"/>
          <a:ext cx="370023" cy="24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823"/>
              </a:lnTo>
              <a:lnTo>
                <a:pt x="370023" y="24458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907DF-8472-4D9D-BCC2-0B8B5DC379C8}">
      <dsp:nvSpPr>
        <dsp:cNvPr id="0" name=""/>
        <dsp:cNvSpPr/>
      </dsp:nvSpPr>
      <dsp:spPr>
        <a:xfrm>
          <a:off x="4730802" y="1575889"/>
          <a:ext cx="370023" cy="1522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134"/>
              </a:lnTo>
              <a:lnTo>
                <a:pt x="370023" y="152213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F89AE-0B64-4E7C-91AC-57EA45BBD4C4}">
      <dsp:nvSpPr>
        <dsp:cNvPr id="0" name=""/>
        <dsp:cNvSpPr/>
      </dsp:nvSpPr>
      <dsp:spPr>
        <a:xfrm>
          <a:off x="4730802" y="1575889"/>
          <a:ext cx="370023" cy="598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46"/>
              </a:lnTo>
              <a:lnTo>
                <a:pt x="370023" y="5984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1F62C-C561-4945-953B-52197DA06CB4}">
      <dsp:nvSpPr>
        <dsp:cNvPr id="0" name=""/>
        <dsp:cNvSpPr/>
      </dsp:nvSpPr>
      <dsp:spPr>
        <a:xfrm>
          <a:off x="4179036" y="652201"/>
          <a:ext cx="1538494" cy="27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01"/>
              </a:lnTo>
              <a:lnTo>
                <a:pt x="1538494" y="136601"/>
              </a:lnTo>
              <a:lnTo>
                <a:pt x="1538494" y="2732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1ACD-4ED0-459F-BCB9-6E91E6CF05D7}">
      <dsp:nvSpPr>
        <dsp:cNvPr id="0" name=""/>
        <dsp:cNvSpPr/>
      </dsp:nvSpPr>
      <dsp:spPr>
        <a:xfrm>
          <a:off x="1873392" y="1592867"/>
          <a:ext cx="234685" cy="3352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2533"/>
              </a:lnTo>
              <a:lnTo>
                <a:pt x="234685" y="335253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D71FA-5733-4921-880B-CFBEC7D78021}">
      <dsp:nvSpPr>
        <dsp:cNvPr id="0" name=""/>
        <dsp:cNvSpPr/>
      </dsp:nvSpPr>
      <dsp:spPr>
        <a:xfrm>
          <a:off x="1873392" y="1592867"/>
          <a:ext cx="234685" cy="242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845"/>
              </a:lnTo>
              <a:lnTo>
                <a:pt x="234685" y="24288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64937-D115-4C3E-B03F-FDA60F3E35E0}">
      <dsp:nvSpPr>
        <dsp:cNvPr id="0" name=""/>
        <dsp:cNvSpPr/>
      </dsp:nvSpPr>
      <dsp:spPr>
        <a:xfrm>
          <a:off x="1873392" y="1592867"/>
          <a:ext cx="234685" cy="1505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156"/>
              </a:lnTo>
              <a:lnTo>
                <a:pt x="234685" y="150515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68AE2-A894-4DAC-BF5A-55FED08141F4}">
      <dsp:nvSpPr>
        <dsp:cNvPr id="0" name=""/>
        <dsp:cNvSpPr/>
      </dsp:nvSpPr>
      <dsp:spPr>
        <a:xfrm>
          <a:off x="1873392" y="1592867"/>
          <a:ext cx="234685" cy="581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68"/>
              </a:lnTo>
              <a:lnTo>
                <a:pt x="234685" y="58146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0F091-73C0-4003-A468-22597DA05BAA}">
      <dsp:nvSpPr>
        <dsp:cNvPr id="0" name=""/>
        <dsp:cNvSpPr/>
      </dsp:nvSpPr>
      <dsp:spPr>
        <a:xfrm>
          <a:off x="2994906" y="652201"/>
          <a:ext cx="1184129" cy="290181"/>
        </a:xfrm>
        <a:custGeom>
          <a:avLst/>
          <a:gdLst/>
          <a:ahLst/>
          <a:cxnLst/>
          <a:rect l="0" t="0" r="0" b="0"/>
          <a:pathLst>
            <a:path>
              <a:moveTo>
                <a:pt x="1184129" y="0"/>
              </a:moveTo>
              <a:lnTo>
                <a:pt x="1184129" y="153579"/>
              </a:lnTo>
              <a:lnTo>
                <a:pt x="0" y="153579"/>
              </a:lnTo>
              <a:lnTo>
                <a:pt x="0" y="2901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08A7B-E93B-40A6-AF81-B5FB49DED2BB}">
      <dsp:nvSpPr>
        <dsp:cNvPr id="0" name=""/>
        <dsp:cNvSpPr/>
      </dsp:nvSpPr>
      <dsp:spPr>
        <a:xfrm>
          <a:off x="2408097" y="1716"/>
          <a:ext cx="3541877" cy="65048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Atribuições do Controle Interno</a:t>
          </a:r>
          <a:endParaRPr lang="pt-BR" sz="16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8097" y="1716"/>
        <a:ext cx="3541877" cy="650484"/>
      </dsp:txXfrm>
    </dsp:sp>
    <dsp:sp modelId="{23E8174D-BDDC-4890-9E31-DD8AFFC09737}">
      <dsp:nvSpPr>
        <dsp:cNvPr id="0" name=""/>
        <dsp:cNvSpPr/>
      </dsp:nvSpPr>
      <dsp:spPr>
        <a:xfrm>
          <a:off x="1593014" y="942382"/>
          <a:ext cx="2803784" cy="65048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Controladoria</a:t>
          </a:r>
          <a:endParaRPr lang="pt-B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3014" y="942382"/>
        <a:ext cx="2803784" cy="650484"/>
      </dsp:txXfrm>
    </dsp:sp>
    <dsp:sp modelId="{CA5E1057-A5B3-416F-91E0-EB78867431BD}">
      <dsp:nvSpPr>
        <dsp:cNvPr id="0" name=""/>
        <dsp:cNvSpPr/>
      </dsp:nvSpPr>
      <dsp:spPr>
        <a:xfrm>
          <a:off x="2108077" y="1849093"/>
          <a:ext cx="1916978" cy="650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Normatização</a:t>
          </a:r>
          <a:endParaRPr lang="pt-B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077" y="1849093"/>
        <a:ext cx="1916978" cy="650484"/>
      </dsp:txXfrm>
    </dsp:sp>
    <dsp:sp modelId="{2EB542FB-22F1-449B-B48D-F055ED2A55E4}">
      <dsp:nvSpPr>
        <dsp:cNvPr id="0" name=""/>
        <dsp:cNvSpPr/>
      </dsp:nvSpPr>
      <dsp:spPr>
        <a:xfrm>
          <a:off x="2108077" y="2772781"/>
          <a:ext cx="1916978" cy="65048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Ouvidoria</a:t>
          </a:r>
          <a:endParaRPr lang="pt-B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077" y="2772781"/>
        <a:ext cx="1916978" cy="650484"/>
      </dsp:txXfrm>
    </dsp:sp>
    <dsp:sp modelId="{C36A11F3-BD83-4F03-90B6-132CEE850DFC}">
      <dsp:nvSpPr>
        <dsp:cNvPr id="0" name=""/>
        <dsp:cNvSpPr/>
      </dsp:nvSpPr>
      <dsp:spPr>
        <a:xfrm>
          <a:off x="2108077" y="3696470"/>
          <a:ext cx="1916978" cy="650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Análises de Pessoal</a:t>
          </a:r>
          <a:endParaRPr lang="pt-B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077" y="3696470"/>
        <a:ext cx="1916978" cy="650484"/>
      </dsp:txXfrm>
    </dsp:sp>
    <dsp:sp modelId="{557201D3-D817-41CB-9478-7638256233BB}">
      <dsp:nvSpPr>
        <dsp:cNvPr id="0" name=""/>
        <dsp:cNvSpPr/>
      </dsp:nvSpPr>
      <dsp:spPr>
        <a:xfrm>
          <a:off x="2108077" y="4620158"/>
          <a:ext cx="1916978" cy="650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Acompanhamento Fiscal</a:t>
          </a:r>
          <a:endParaRPr lang="pt-B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077" y="4620158"/>
        <a:ext cx="1916978" cy="650484"/>
      </dsp:txXfrm>
    </dsp:sp>
    <dsp:sp modelId="{EAC54D5B-EFF4-4FB7-8FEF-CE79E93CFBC2}">
      <dsp:nvSpPr>
        <dsp:cNvPr id="0" name=""/>
        <dsp:cNvSpPr/>
      </dsp:nvSpPr>
      <dsp:spPr>
        <a:xfrm>
          <a:off x="4484120" y="925404"/>
          <a:ext cx="2466820" cy="65048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Auditoria</a:t>
          </a:r>
          <a:endParaRPr lang="pt-B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4120" y="925404"/>
        <a:ext cx="2466820" cy="650484"/>
      </dsp:txXfrm>
    </dsp:sp>
    <dsp:sp modelId="{7554D71F-2DB4-458D-92D1-60956241174A}">
      <dsp:nvSpPr>
        <dsp:cNvPr id="0" name=""/>
        <dsp:cNvSpPr/>
      </dsp:nvSpPr>
      <dsp:spPr>
        <a:xfrm>
          <a:off x="5100825" y="1849093"/>
          <a:ext cx="1916978" cy="650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Auditorias</a:t>
          </a:r>
          <a:endParaRPr lang="pt-B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0825" y="1849093"/>
        <a:ext cx="1916978" cy="650484"/>
      </dsp:txXfrm>
    </dsp:sp>
    <dsp:sp modelId="{D4A6BDFA-9EC9-4ECF-B4A2-B548803F65AB}">
      <dsp:nvSpPr>
        <dsp:cNvPr id="0" name=""/>
        <dsp:cNvSpPr/>
      </dsp:nvSpPr>
      <dsp:spPr>
        <a:xfrm>
          <a:off x="5100825" y="2772781"/>
          <a:ext cx="1916978" cy="650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Análise de Esclarecimentos</a:t>
          </a:r>
          <a:endParaRPr lang="pt-B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0825" y="2772781"/>
        <a:ext cx="1916978" cy="650484"/>
      </dsp:txXfrm>
    </dsp:sp>
    <dsp:sp modelId="{9E1CA4D4-1E68-4B70-B14B-2C2ADB4980BE}">
      <dsp:nvSpPr>
        <dsp:cNvPr id="0" name=""/>
        <dsp:cNvSpPr/>
      </dsp:nvSpPr>
      <dsp:spPr>
        <a:xfrm>
          <a:off x="5100825" y="3696470"/>
          <a:ext cx="1916978" cy="650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Parecer de Prestações de Contas</a:t>
          </a:r>
          <a:endParaRPr lang="pt-BR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0825" y="3696470"/>
        <a:ext cx="1916978" cy="650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8271-2FCE-4DBD-AA2F-D6F081EA930C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A610A-63E9-446C-B773-16BD638850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51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11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6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29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09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19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22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66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5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96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98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6FE2-FAFF-49B2-A02F-B45D277E21BE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78C7-83A5-4C63-9247-E75FB853E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76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image" Target="../media/image32.gi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RUPO\Desktop\V&#237;deos\PARTO_DO_FUTURO_KKK.mp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GRUPO\Desktop\V&#237;deos\Governan&#231;a%20P&#250;blica%20-%20entenda%20o%20que%20&#233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7373" y="1636350"/>
            <a:ext cx="7632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7 FERRAMENTAS</a:t>
            </a:r>
            <a:endParaRPr lang="pt-BR" sz="6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2708920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PARA A GESTÃO PÚBLICA MUNICIPAL</a:t>
            </a:r>
            <a:endParaRPr lang="pt-BR" sz="2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79388" y="4976813"/>
            <a:ext cx="8713092" cy="147796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pt-BR" alt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estre </a:t>
            </a:r>
            <a:r>
              <a:rPr lang="pt-BR" alt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em Gestão de Políticas Públicas, </a:t>
            </a:r>
            <a:r>
              <a:rPr lang="pt-BR" altLang="pt-BR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</a:rPr>
              <a:t>especialista em Administração Pública e Controladoria na Administração Pública, </a:t>
            </a:r>
            <a:r>
              <a:rPr lang="pt-BR" alt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bacharel </a:t>
            </a:r>
            <a:r>
              <a:rPr lang="pt-BR" alt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em Ciências Contábeis e </a:t>
            </a:r>
            <a:r>
              <a:rPr lang="pt-BR" alt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Direito</a:t>
            </a:r>
            <a:r>
              <a:rPr lang="pt-BR" alt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pt-BR" alt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pt-BR" alt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pt-BR" alt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tualmente é diretor da Escola de Gestão Publica Municipal - EGEM e assessor contábil da FECAM, docente de cursos em pós-graduação, ex-secretário </a:t>
            </a:r>
            <a:r>
              <a:rPr lang="pt-BR" alt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da Fazenda do município de Jaraguá do Sul - SC.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5739" y="4445000"/>
            <a:ext cx="2226022" cy="446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ALEXANDRE ALVES</a:t>
            </a:r>
          </a:p>
        </p:txBody>
      </p:sp>
    </p:spTree>
    <p:extLst>
      <p:ext uri="{BB962C8B-B14F-4D97-AF65-F5344CB8AC3E}">
        <p14:creationId xmlns:p14="http://schemas.microsoft.com/office/powerpoint/2010/main" val="12277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3. Planejamento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8762" r="21190" b="23912"/>
          <a:stretch/>
        </p:blipFill>
        <p:spPr bwMode="auto">
          <a:xfrm>
            <a:off x="302277" y="1008111"/>
            <a:ext cx="8534400" cy="573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lexandre-pc\Desktop\Capturar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8" y="3356992"/>
            <a:ext cx="837937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75797" r="21190" b="4322"/>
          <a:stretch/>
        </p:blipFill>
        <p:spPr bwMode="auto">
          <a:xfrm>
            <a:off x="395536" y="1080616"/>
            <a:ext cx="8534400" cy="198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3. Planejamento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404663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latin typeface="Arial Black" panose="020B0A04020102020204" pitchFamily="34" charset="0"/>
              </a:rPr>
              <a:t>3. Planejamento</a:t>
            </a:r>
            <a:endParaRPr lang="pt-BR" sz="26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Alexandre-pc\Desktop\Captur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 r="766" b="2269"/>
          <a:stretch/>
        </p:blipFill>
        <p:spPr bwMode="auto">
          <a:xfrm>
            <a:off x="16070" y="2780928"/>
            <a:ext cx="9058080" cy="38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andre-pc\Desktop\Capturar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"/>
          <a:stretch/>
        </p:blipFill>
        <p:spPr bwMode="auto">
          <a:xfrm>
            <a:off x="0" y="1447800"/>
            <a:ext cx="9127930" cy="11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179512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9" y="16036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Receitas Próprias</a:t>
            </a:r>
            <a:endParaRPr lang="pt-BR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950332" y="1603644"/>
            <a:ext cx="313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Transferências Legais/Constitucionais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159140" y="160364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Transferências Voluntárias</a:t>
            </a:r>
            <a:endParaRPr lang="pt-BR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66506" y="256490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Fonte Recurso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IPTU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ITBI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ISS-QN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Black" panose="020B0A04020102020204" pitchFamily="34" charset="0"/>
              </a:rPr>
              <a:t>Dívida Ativa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84829" y="2598368"/>
            <a:ext cx="204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Fonte Recurso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pt-BR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ICMS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FPM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80368" y="5229200"/>
            <a:ext cx="2877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Destinação Recurso</a:t>
            </a:r>
          </a:p>
          <a:p>
            <a:endParaRPr lang="pt-BR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dirty="0" smtClean="0">
                <a:latin typeface="Arial Black" panose="020B0A04020102020204" pitchFamily="34" charset="0"/>
              </a:rPr>
              <a:t>25% MDE</a:t>
            </a:r>
          </a:p>
          <a:p>
            <a:r>
              <a:rPr lang="pt-BR" dirty="0" smtClean="0">
                <a:latin typeface="Arial Black" panose="020B0A04020102020204" pitchFamily="34" charset="0"/>
              </a:rPr>
              <a:t>15% ASPS</a:t>
            </a:r>
          </a:p>
          <a:p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Gestão da Arrecadação Municipal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/>
          <p:cNvSpPr/>
          <p:nvPr/>
        </p:nvSpPr>
        <p:spPr>
          <a:xfrm rot="16200000">
            <a:off x="2787588" y="1660801"/>
            <a:ext cx="688508" cy="5616626"/>
          </a:xfrm>
          <a:prstGeom prst="leftBrac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5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e-pc\Desktop\Captu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8" y="1492918"/>
            <a:ext cx="78466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andre-pc\Desktop\Capturar f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9" y="4221088"/>
            <a:ext cx="7846624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38209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FPM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09280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ICMS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Gestão da Arrecadação Municipal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499991" y="63941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www.fecam.org.br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1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51512" y="2005578"/>
            <a:ext cx="8468960" cy="4114800"/>
            <a:chOff x="333" y="761"/>
            <a:chExt cx="5151" cy="292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21" y="3385"/>
              <a:ext cx="4848" cy="3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altLang="pt-BR" sz="2200" b="1" dirty="0">
                  <a:latin typeface="Bookman Old Style" pitchFamily="18" charset="0"/>
                </a:rPr>
                <a:t>Cadastro Técnico </a:t>
              </a:r>
              <a:r>
                <a:rPr lang="pt-BR" altLang="pt-BR" sz="2200" b="1" dirty="0" err="1">
                  <a:latin typeface="Bookman Old Style" pitchFamily="18" charset="0"/>
                </a:rPr>
                <a:t>Multifinalitário</a:t>
              </a:r>
              <a:endParaRPr lang="pt-BR" altLang="pt-BR" sz="2200" b="1" dirty="0">
                <a:latin typeface="Bookman Old Style" pitchFamily="18" charset="0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33" y="761"/>
              <a:ext cx="5151" cy="2508"/>
              <a:chOff x="333" y="761"/>
              <a:chExt cx="5151" cy="2508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2972" y="1458"/>
                <a:ext cx="2364" cy="1516"/>
                <a:chOff x="2960" y="977"/>
                <a:chExt cx="2364" cy="1516"/>
              </a:xfrm>
            </p:grpSpPr>
            <p:sp>
              <p:nvSpPr>
                <p:cNvPr id="17" name="Oval 8"/>
                <p:cNvSpPr>
                  <a:spLocks noChangeArrowheads="1"/>
                </p:cNvSpPr>
                <p:nvPr/>
              </p:nvSpPr>
              <p:spPr bwMode="auto">
                <a:xfrm>
                  <a:off x="3317" y="977"/>
                  <a:ext cx="1755" cy="1290"/>
                </a:xfrm>
                <a:prstGeom prst="ellipse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pic>
              <p:nvPicPr>
                <p:cNvPr id="18" name="Picture 9" descr="AG00012_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4" y="1072"/>
                  <a:ext cx="1323" cy="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60" y="2086"/>
                  <a:ext cx="2364" cy="407"/>
                </a:xfrm>
                <a:prstGeom prst="rect">
                  <a:avLst/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pt-BR" altLang="pt-BR" sz="1700" b="1" dirty="0">
                      <a:latin typeface="Bookman Old Style" pitchFamily="18" charset="0"/>
                    </a:rPr>
                    <a:t>Desenvolvimento do Município</a:t>
                  </a:r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333" y="1505"/>
                <a:ext cx="2159" cy="1307"/>
                <a:chOff x="321" y="1024"/>
                <a:chExt cx="2159" cy="1307"/>
              </a:xfrm>
            </p:grpSpPr>
            <p:sp>
              <p:nvSpPr>
                <p:cNvPr id="14" name="Oval 12"/>
                <p:cNvSpPr>
                  <a:spLocks noChangeArrowheads="1"/>
                </p:cNvSpPr>
                <p:nvPr/>
              </p:nvSpPr>
              <p:spPr bwMode="auto">
                <a:xfrm>
                  <a:off x="537" y="1024"/>
                  <a:ext cx="1943" cy="1257"/>
                </a:xfrm>
                <a:prstGeom prst="ellipse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pic>
              <p:nvPicPr>
                <p:cNvPr id="15" name="Picture 13" descr="AG00423_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" y="1047"/>
                  <a:ext cx="2055" cy="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32" y="2067"/>
                  <a:ext cx="1657" cy="264"/>
                </a:xfrm>
                <a:prstGeom prst="rect">
                  <a:avLst/>
                </a:prstGeom>
                <a:solidFill>
                  <a:srgbClr val="FFCC99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b="1" dirty="0">
                      <a:latin typeface="Bookman Old Style" pitchFamily="18" charset="0"/>
                    </a:rPr>
                    <a:t>Cadastro Técnico</a:t>
                  </a:r>
                </a:p>
              </p:txBody>
            </p:sp>
          </p:grp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2588" y="1448"/>
                <a:ext cx="720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pt-BR" altLang="pt-BR" sz="10000" b="1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11" name="Text Box 16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44" y="761"/>
                <a:ext cx="5040" cy="3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81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2400" b="1" dirty="0" smtClean="0">
                    <a:solidFill>
                      <a:schemeClr val="bg1"/>
                    </a:solidFill>
                    <a:latin typeface="Bookman Old Style" pitchFamily="18" charset="0"/>
                  </a:rPr>
                  <a:t>Atualização </a:t>
                </a:r>
                <a:r>
                  <a:rPr lang="pt-BR" sz="2400" b="1" dirty="0">
                    <a:solidFill>
                      <a:schemeClr val="bg1"/>
                    </a:solidFill>
                    <a:latin typeface="Bookman Old Style" pitchFamily="18" charset="0"/>
                  </a:rPr>
                  <a:t>Cadastral</a:t>
                </a:r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2744" y="3022"/>
                <a:ext cx="8" cy="24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431" y="1344"/>
                <a:ext cx="5034" cy="158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Gestão da Arrecadação Municipal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arru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12292" name="Picture 4" descr="logradou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12293" name="Picture 5" descr="divi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12294" name="Picture 6" descr="alt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12295" name="Picture 7" descr="hidrograf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12296" name="Picture 8" descr="vege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12297" name="Picture 9" descr="pos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12298" name="Picture 10" descr="edif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7410" y="2417762"/>
            <a:ext cx="5003800" cy="4278312"/>
            <a:chOff x="224" y="88"/>
            <a:chExt cx="5392" cy="4004"/>
          </a:xfrm>
        </p:grpSpPr>
        <p:grpSp>
          <p:nvGrpSpPr>
            <p:cNvPr id="1037" name="Group 5"/>
            <p:cNvGrpSpPr>
              <a:grpSpLocks/>
            </p:cNvGrpSpPr>
            <p:nvPr/>
          </p:nvGrpSpPr>
          <p:grpSpPr bwMode="auto">
            <a:xfrm>
              <a:off x="224" y="88"/>
              <a:ext cx="5392" cy="4004"/>
              <a:chOff x="248" y="96"/>
              <a:chExt cx="5392" cy="4004"/>
            </a:xfrm>
          </p:grpSpPr>
          <p:graphicFrame>
            <p:nvGraphicFramePr>
              <p:cNvPr id="1026" name="Object 6"/>
              <p:cNvGraphicFramePr>
                <a:graphicFrameLocks noChangeAspect="1"/>
              </p:cNvGraphicFramePr>
              <p:nvPr/>
            </p:nvGraphicFramePr>
            <p:xfrm>
              <a:off x="1488" y="1152"/>
              <a:ext cx="2688" cy="24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9" name="Imagem de bitmap" r:id="rId3" imgW="2638095" imgH="2371429" progId="Paint.Picture">
                      <p:embed/>
                    </p:oleObj>
                  </mc:Choice>
                  <mc:Fallback>
                    <p:oleObj name="Imagem de bitmap" r:id="rId3" imgW="2638095" imgH="2371429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1152"/>
                            <a:ext cx="2688" cy="2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39" name="Group 7"/>
              <p:cNvGrpSpPr>
                <a:grpSpLocks/>
              </p:cNvGrpSpPr>
              <p:nvPr/>
            </p:nvGrpSpPr>
            <p:grpSpPr bwMode="auto">
              <a:xfrm>
                <a:off x="248" y="1584"/>
                <a:ext cx="1720" cy="909"/>
                <a:chOff x="248" y="1584"/>
                <a:chExt cx="1720" cy="909"/>
              </a:xfrm>
            </p:grpSpPr>
            <p:pic>
              <p:nvPicPr>
                <p:cNvPr id="1080" name="Picture 8" descr="PE03254_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" y="1584"/>
                  <a:ext cx="1008" cy="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8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6" y="2352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0" name="Group 10"/>
              <p:cNvGrpSpPr>
                <a:grpSpLocks/>
              </p:cNvGrpSpPr>
              <p:nvPr/>
            </p:nvGrpSpPr>
            <p:grpSpPr bwMode="auto">
              <a:xfrm>
                <a:off x="352" y="2864"/>
                <a:ext cx="2192" cy="1236"/>
                <a:chOff x="352" y="2864"/>
                <a:chExt cx="2192" cy="1236"/>
              </a:xfrm>
            </p:grpSpPr>
            <p:grpSp>
              <p:nvGrpSpPr>
                <p:cNvPr id="1076" name="Group 11"/>
                <p:cNvGrpSpPr>
                  <a:grpSpLocks/>
                </p:cNvGrpSpPr>
                <p:nvPr/>
              </p:nvGrpSpPr>
              <p:grpSpPr bwMode="auto">
                <a:xfrm>
                  <a:off x="352" y="2864"/>
                  <a:ext cx="1056" cy="1236"/>
                  <a:chOff x="528" y="2832"/>
                  <a:chExt cx="1056" cy="1236"/>
                </a:xfrm>
              </p:grpSpPr>
              <p:pic>
                <p:nvPicPr>
                  <p:cNvPr id="1078" name="Picture 12" descr="PE02716_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8" y="3072"/>
                    <a:ext cx="1056" cy="9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79" name="Picture 13" descr="BD06958_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0" y="2832"/>
                    <a:ext cx="521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07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88" y="2976"/>
                  <a:ext cx="1056" cy="52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1" name="Group 15"/>
              <p:cNvGrpSpPr>
                <a:grpSpLocks/>
              </p:cNvGrpSpPr>
              <p:nvPr/>
            </p:nvGrpSpPr>
            <p:grpSpPr bwMode="auto">
              <a:xfrm>
                <a:off x="2480" y="120"/>
                <a:ext cx="975" cy="1944"/>
                <a:chOff x="2480" y="120"/>
                <a:chExt cx="975" cy="1944"/>
              </a:xfrm>
            </p:grpSpPr>
            <p:grpSp>
              <p:nvGrpSpPr>
                <p:cNvPr id="1072" name="Group 16"/>
                <p:cNvGrpSpPr>
                  <a:grpSpLocks/>
                </p:cNvGrpSpPr>
                <p:nvPr/>
              </p:nvGrpSpPr>
              <p:grpSpPr bwMode="auto">
                <a:xfrm>
                  <a:off x="2480" y="120"/>
                  <a:ext cx="975" cy="864"/>
                  <a:chOff x="2688" y="144"/>
                  <a:chExt cx="975" cy="864"/>
                </a:xfrm>
              </p:grpSpPr>
              <p:pic>
                <p:nvPicPr>
                  <p:cNvPr id="1074" name="Picture 17" descr="j0223648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88" y="144"/>
                    <a:ext cx="975" cy="8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75" name="Picture 18" descr="AG00174_"/>
                  <p:cNvPicPr>
                    <a:picLocks noChangeAspect="1" noChangeArrowheads="1" noCrop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96" y="192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07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976" y="1056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2" name="Group 20"/>
              <p:cNvGrpSpPr>
                <a:grpSpLocks/>
              </p:cNvGrpSpPr>
              <p:nvPr/>
            </p:nvGrpSpPr>
            <p:grpSpPr bwMode="auto">
              <a:xfrm>
                <a:off x="3552" y="136"/>
                <a:ext cx="1843" cy="1544"/>
                <a:chOff x="3552" y="136"/>
                <a:chExt cx="1843" cy="1544"/>
              </a:xfrm>
            </p:grpSpPr>
            <p:pic>
              <p:nvPicPr>
                <p:cNvPr id="1070" name="Picture 21" descr="j008888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0" y="136"/>
                  <a:ext cx="955" cy="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552" y="864"/>
                  <a:ext cx="768" cy="816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3" name="Group 23"/>
              <p:cNvGrpSpPr>
                <a:grpSpLocks/>
              </p:cNvGrpSpPr>
              <p:nvPr/>
            </p:nvGrpSpPr>
            <p:grpSpPr bwMode="auto">
              <a:xfrm>
                <a:off x="3456" y="2544"/>
                <a:ext cx="2112" cy="1173"/>
                <a:chOff x="3456" y="2544"/>
                <a:chExt cx="2112" cy="1173"/>
              </a:xfrm>
            </p:grpSpPr>
            <p:pic>
              <p:nvPicPr>
                <p:cNvPr id="1068" name="Picture 24" descr="j0303470"/>
                <p:cNvPicPr>
                  <a:picLocks noChangeAspect="1" noChangeArrowheads="1" noCrop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2" y="2984"/>
                  <a:ext cx="1056" cy="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69" name="Line 25"/>
                <p:cNvSpPr>
                  <a:spLocks noChangeShapeType="1"/>
                </p:cNvSpPr>
                <p:nvPr/>
              </p:nvSpPr>
              <p:spPr bwMode="auto">
                <a:xfrm>
                  <a:off x="3456" y="2544"/>
                  <a:ext cx="912" cy="72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44" name="Group 26"/>
              <p:cNvGrpSpPr>
                <a:grpSpLocks/>
              </p:cNvGrpSpPr>
              <p:nvPr/>
            </p:nvGrpSpPr>
            <p:grpSpPr bwMode="auto">
              <a:xfrm>
                <a:off x="288" y="96"/>
                <a:ext cx="1584" cy="1632"/>
                <a:chOff x="288" y="96"/>
                <a:chExt cx="1584" cy="1632"/>
              </a:xfrm>
            </p:grpSpPr>
            <p:sp>
              <p:nvSpPr>
                <p:cNvPr id="1066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96" y="1152"/>
                  <a:ext cx="576" cy="576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1067" name="Picture 28" descr="BD07153_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96"/>
                  <a:ext cx="1141" cy="1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5" name="Group 29"/>
              <p:cNvGrpSpPr>
                <a:grpSpLocks/>
              </p:cNvGrpSpPr>
              <p:nvPr/>
            </p:nvGrpSpPr>
            <p:grpSpPr bwMode="auto">
              <a:xfrm>
                <a:off x="3624" y="1160"/>
                <a:ext cx="2016" cy="1632"/>
                <a:chOff x="3552" y="1200"/>
                <a:chExt cx="2016" cy="1632"/>
              </a:xfrm>
            </p:grpSpPr>
            <p:sp>
              <p:nvSpPr>
                <p:cNvPr id="104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552" y="2064"/>
                  <a:ext cx="768" cy="1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047" name="Group 31"/>
                <p:cNvGrpSpPr>
                  <a:grpSpLocks/>
                </p:cNvGrpSpPr>
                <p:nvPr/>
              </p:nvGrpSpPr>
              <p:grpSpPr bwMode="auto">
                <a:xfrm>
                  <a:off x="4320" y="1200"/>
                  <a:ext cx="1248" cy="1632"/>
                  <a:chOff x="4320" y="1200"/>
                  <a:chExt cx="1248" cy="1632"/>
                </a:xfrm>
              </p:grpSpPr>
              <p:grpSp>
                <p:nvGrpSpPr>
                  <p:cNvPr id="104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368" y="1632"/>
                    <a:ext cx="1200" cy="1200"/>
                    <a:chOff x="4202" y="1776"/>
                    <a:chExt cx="1558" cy="1057"/>
                  </a:xfrm>
                </p:grpSpPr>
                <p:sp>
                  <p:nvSpPr>
                    <p:cNvPr id="105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202" y="1776"/>
                      <a:ext cx="1558" cy="1057"/>
                    </a:xfrm>
                    <a:custGeom>
                      <a:avLst/>
                      <a:gdLst>
                        <a:gd name="T0" fmla="*/ 1321 w 3116"/>
                        <a:gd name="T1" fmla="*/ 2114 h 2114"/>
                        <a:gd name="T2" fmla="*/ 2295 w 3116"/>
                        <a:gd name="T3" fmla="*/ 1342 h 2114"/>
                        <a:gd name="T4" fmla="*/ 2323 w 3116"/>
                        <a:gd name="T5" fmla="*/ 1319 h 2114"/>
                        <a:gd name="T6" fmla="*/ 2352 w 3116"/>
                        <a:gd name="T7" fmla="*/ 1300 h 2114"/>
                        <a:gd name="T8" fmla="*/ 2376 w 3116"/>
                        <a:gd name="T9" fmla="*/ 1279 h 2114"/>
                        <a:gd name="T10" fmla="*/ 2401 w 3116"/>
                        <a:gd name="T11" fmla="*/ 1260 h 2114"/>
                        <a:gd name="T12" fmla="*/ 2422 w 3116"/>
                        <a:gd name="T13" fmla="*/ 1245 h 2114"/>
                        <a:gd name="T14" fmla="*/ 2441 w 3116"/>
                        <a:gd name="T15" fmla="*/ 1230 h 2114"/>
                        <a:gd name="T16" fmla="*/ 2468 w 3116"/>
                        <a:gd name="T17" fmla="*/ 1209 h 2114"/>
                        <a:gd name="T18" fmla="*/ 2477 w 3116"/>
                        <a:gd name="T19" fmla="*/ 1205 h 2114"/>
                        <a:gd name="T20" fmla="*/ 2481 w 3116"/>
                        <a:gd name="T21" fmla="*/ 1196 h 2114"/>
                        <a:gd name="T22" fmla="*/ 2506 w 3116"/>
                        <a:gd name="T23" fmla="*/ 1179 h 2114"/>
                        <a:gd name="T24" fmla="*/ 2527 w 3116"/>
                        <a:gd name="T25" fmla="*/ 1160 h 2114"/>
                        <a:gd name="T26" fmla="*/ 2548 w 3116"/>
                        <a:gd name="T27" fmla="*/ 1144 h 2114"/>
                        <a:gd name="T28" fmla="*/ 2567 w 3116"/>
                        <a:gd name="T29" fmla="*/ 1129 h 2114"/>
                        <a:gd name="T30" fmla="*/ 2586 w 3116"/>
                        <a:gd name="T31" fmla="*/ 1118 h 2114"/>
                        <a:gd name="T32" fmla="*/ 2610 w 3116"/>
                        <a:gd name="T33" fmla="*/ 1099 h 2114"/>
                        <a:gd name="T34" fmla="*/ 2625 w 3116"/>
                        <a:gd name="T35" fmla="*/ 1089 h 2114"/>
                        <a:gd name="T36" fmla="*/ 2627 w 3116"/>
                        <a:gd name="T37" fmla="*/ 1085 h 2114"/>
                        <a:gd name="T38" fmla="*/ 2639 w 3116"/>
                        <a:gd name="T39" fmla="*/ 1072 h 2114"/>
                        <a:gd name="T40" fmla="*/ 2660 w 3116"/>
                        <a:gd name="T41" fmla="*/ 1055 h 2114"/>
                        <a:gd name="T42" fmla="*/ 2681 w 3116"/>
                        <a:gd name="T43" fmla="*/ 1040 h 2114"/>
                        <a:gd name="T44" fmla="*/ 2700 w 3116"/>
                        <a:gd name="T45" fmla="*/ 1023 h 2114"/>
                        <a:gd name="T46" fmla="*/ 2719 w 3116"/>
                        <a:gd name="T47" fmla="*/ 1008 h 2114"/>
                        <a:gd name="T48" fmla="*/ 2738 w 3116"/>
                        <a:gd name="T49" fmla="*/ 992 h 2114"/>
                        <a:gd name="T50" fmla="*/ 2757 w 3116"/>
                        <a:gd name="T51" fmla="*/ 979 h 2114"/>
                        <a:gd name="T52" fmla="*/ 2772 w 3116"/>
                        <a:gd name="T53" fmla="*/ 966 h 2114"/>
                        <a:gd name="T54" fmla="*/ 2798 w 3116"/>
                        <a:gd name="T55" fmla="*/ 947 h 2114"/>
                        <a:gd name="T56" fmla="*/ 2825 w 3116"/>
                        <a:gd name="T57" fmla="*/ 926 h 2114"/>
                        <a:gd name="T58" fmla="*/ 2850 w 3116"/>
                        <a:gd name="T59" fmla="*/ 907 h 2114"/>
                        <a:gd name="T60" fmla="*/ 2867 w 3116"/>
                        <a:gd name="T61" fmla="*/ 892 h 2114"/>
                        <a:gd name="T62" fmla="*/ 2888 w 3116"/>
                        <a:gd name="T63" fmla="*/ 878 h 2114"/>
                        <a:gd name="T64" fmla="*/ 2892 w 3116"/>
                        <a:gd name="T65" fmla="*/ 873 h 2114"/>
                        <a:gd name="T66" fmla="*/ 2895 w 3116"/>
                        <a:gd name="T67" fmla="*/ 857 h 2114"/>
                        <a:gd name="T68" fmla="*/ 2914 w 3116"/>
                        <a:gd name="T69" fmla="*/ 842 h 2114"/>
                        <a:gd name="T70" fmla="*/ 2933 w 3116"/>
                        <a:gd name="T71" fmla="*/ 829 h 2114"/>
                        <a:gd name="T72" fmla="*/ 2951 w 3116"/>
                        <a:gd name="T73" fmla="*/ 814 h 2114"/>
                        <a:gd name="T74" fmla="*/ 2968 w 3116"/>
                        <a:gd name="T75" fmla="*/ 800 h 2114"/>
                        <a:gd name="T76" fmla="*/ 2989 w 3116"/>
                        <a:gd name="T77" fmla="*/ 783 h 2114"/>
                        <a:gd name="T78" fmla="*/ 3019 w 3116"/>
                        <a:gd name="T79" fmla="*/ 760 h 2114"/>
                        <a:gd name="T80" fmla="*/ 3044 w 3116"/>
                        <a:gd name="T81" fmla="*/ 741 h 2114"/>
                        <a:gd name="T82" fmla="*/ 3067 w 3116"/>
                        <a:gd name="T83" fmla="*/ 724 h 2114"/>
                        <a:gd name="T84" fmla="*/ 3084 w 3116"/>
                        <a:gd name="T85" fmla="*/ 711 h 2114"/>
                        <a:gd name="T86" fmla="*/ 3099 w 3116"/>
                        <a:gd name="T87" fmla="*/ 700 h 2114"/>
                        <a:gd name="T88" fmla="*/ 3114 w 3116"/>
                        <a:gd name="T89" fmla="*/ 688 h 2114"/>
                        <a:gd name="T90" fmla="*/ 1317 w 3116"/>
                        <a:gd name="T91" fmla="*/ 0 h 2114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3116"/>
                        <a:gd name="T139" fmla="*/ 0 h 2114"/>
                        <a:gd name="T140" fmla="*/ 3116 w 3116"/>
                        <a:gd name="T141" fmla="*/ 2114 h 2114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3116" h="2114">
                          <a:moveTo>
                            <a:pt x="1317" y="0"/>
                          </a:moveTo>
                          <a:lnTo>
                            <a:pt x="0" y="517"/>
                          </a:lnTo>
                          <a:lnTo>
                            <a:pt x="1321" y="2114"/>
                          </a:lnTo>
                          <a:lnTo>
                            <a:pt x="2276" y="1357"/>
                          </a:lnTo>
                          <a:lnTo>
                            <a:pt x="2285" y="1350"/>
                          </a:lnTo>
                          <a:lnTo>
                            <a:pt x="2295" y="1342"/>
                          </a:lnTo>
                          <a:lnTo>
                            <a:pt x="2304" y="1335"/>
                          </a:lnTo>
                          <a:lnTo>
                            <a:pt x="2316" y="1327"/>
                          </a:lnTo>
                          <a:lnTo>
                            <a:pt x="2323" y="1319"/>
                          </a:lnTo>
                          <a:lnTo>
                            <a:pt x="2333" y="1312"/>
                          </a:lnTo>
                          <a:lnTo>
                            <a:pt x="2342" y="1306"/>
                          </a:lnTo>
                          <a:lnTo>
                            <a:pt x="2352" y="1300"/>
                          </a:lnTo>
                          <a:lnTo>
                            <a:pt x="2361" y="1293"/>
                          </a:lnTo>
                          <a:lnTo>
                            <a:pt x="2369" y="1285"/>
                          </a:lnTo>
                          <a:lnTo>
                            <a:pt x="2376" y="1279"/>
                          </a:lnTo>
                          <a:lnTo>
                            <a:pt x="2386" y="1272"/>
                          </a:lnTo>
                          <a:lnTo>
                            <a:pt x="2392" y="1266"/>
                          </a:lnTo>
                          <a:lnTo>
                            <a:pt x="2401" y="1260"/>
                          </a:lnTo>
                          <a:lnTo>
                            <a:pt x="2409" y="1255"/>
                          </a:lnTo>
                          <a:lnTo>
                            <a:pt x="2416" y="1251"/>
                          </a:lnTo>
                          <a:lnTo>
                            <a:pt x="2422" y="1245"/>
                          </a:lnTo>
                          <a:lnTo>
                            <a:pt x="2430" y="1239"/>
                          </a:lnTo>
                          <a:lnTo>
                            <a:pt x="2435" y="1234"/>
                          </a:lnTo>
                          <a:lnTo>
                            <a:pt x="2441" y="1230"/>
                          </a:lnTo>
                          <a:lnTo>
                            <a:pt x="2451" y="1222"/>
                          </a:lnTo>
                          <a:lnTo>
                            <a:pt x="2460" y="1217"/>
                          </a:lnTo>
                          <a:lnTo>
                            <a:pt x="2468" y="1209"/>
                          </a:lnTo>
                          <a:lnTo>
                            <a:pt x="2471" y="1207"/>
                          </a:lnTo>
                          <a:lnTo>
                            <a:pt x="2475" y="1205"/>
                          </a:lnTo>
                          <a:lnTo>
                            <a:pt x="2477" y="1205"/>
                          </a:lnTo>
                          <a:lnTo>
                            <a:pt x="2477" y="1203"/>
                          </a:lnTo>
                          <a:lnTo>
                            <a:pt x="2475" y="1203"/>
                          </a:lnTo>
                          <a:lnTo>
                            <a:pt x="2481" y="1196"/>
                          </a:lnTo>
                          <a:lnTo>
                            <a:pt x="2491" y="1190"/>
                          </a:lnTo>
                          <a:lnTo>
                            <a:pt x="2498" y="1184"/>
                          </a:lnTo>
                          <a:lnTo>
                            <a:pt x="2506" y="1179"/>
                          </a:lnTo>
                          <a:lnTo>
                            <a:pt x="2513" y="1171"/>
                          </a:lnTo>
                          <a:lnTo>
                            <a:pt x="2521" y="1165"/>
                          </a:lnTo>
                          <a:lnTo>
                            <a:pt x="2527" y="1160"/>
                          </a:lnTo>
                          <a:lnTo>
                            <a:pt x="2536" y="1156"/>
                          </a:lnTo>
                          <a:lnTo>
                            <a:pt x="2542" y="1148"/>
                          </a:lnTo>
                          <a:lnTo>
                            <a:pt x="2548" y="1144"/>
                          </a:lnTo>
                          <a:lnTo>
                            <a:pt x="2555" y="1139"/>
                          </a:lnTo>
                          <a:lnTo>
                            <a:pt x="2561" y="1135"/>
                          </a:lnTo>
                          <a:lnTo>
                            <a:pt x="2567" y="1129"/>
                          </a:lnTo>
                          <a:lnTo>
                            <a:pt x="2572" y="1125"/>
                          </a:lnTo>
                          <a:lnTo>
                            <a:pt x="2580" y="1122"/>
                          </a:lnTo>
                          <a:lnTo>
                            <a:pt x="2586" y="1118"/>
                          </a:lnTo>
                          <a:lnTo>
                            <a:pt x="2593" y="1110"/>
                          </a:lnTo>
                          <a:lnTo>
                            <a:pt x="2603" y="1104"/>
                          </a:lnTo>
                          <a:lnTo>
                            <a:pt x="2610" y="1099"/>
                          </a:lnTo>
                          <a:lnTo>
                            <a:pt x="2616" y="1095"/>
                          </a:lnTo>
                          <a:lnTo>
                            <a:pt x="2622" y="1091"/>
                          </a:lnTo>
                          <a:lnTo>
                            <a:pt x="2625" y="1089"/>
                          </a:lnTo>
                          <a:lnTo>
                            <a:pt x="2627" y="1087"/>
                          </a:lnTo>
                          <a:lnTo>
                            <a:pt x="2629" y="1087"/>
                          </a:lnTo>
                          <a:lnTo>
                            <a:pt x="2627" y="1085"/>
                          </a:lnTo>
                          <a:lnTo>
                            <a:pt x="2625" y="1085"/>
                          </a:lnTo>
                          <a:lnTo>
                            <a:pt x="2631" y="1080"/>
                          </a:lnTo>
                          <a:lnTo>
                            <a:pt x="2639" y="1072"/>
                          </a:lnTo>
                          <a:lnTo>
                            <a:pt x="2646" y="1066"/>
                          </a:lnTo>
                          <a:lnTo>
                            <a:pt x="2654" y="1061"/>
                          </a:lnTo>
                          <a:lnTo>
                            <a:pt x="2660" y="1055"/>
                          </a:lnTo>
                          <a:lnTo>
                            <a:pt x="2667" y="1049"/>
                          </a:lnTo>
                          <a:lnTo>
                            <a:pt x="2673" y="1046"/>
                          </a:lnTo>
                          <a:lnTo>
                            <a:pt x="2681" y="1040"/>
                          </a:lnTo>
                          <a:lnTo>
                            <a:pt x="2686" y="1034"/>
                          </a:lnTo>
                          <a:lnTo>
                            <a:pt x="2694" y="1028"/>
                          </a:lnTo>
                          <a:lnTo>
                            <a:pt x="2700" y="1023"/>
                          </a:lnTo>
                          <a:lnTo>
                            <a:pt x="2707" y="1017"/>
                          </a:lnTo>
                          <a:lnTo>
                            <a:pt x="2713" y="1013"/>
                          </a:lnTo>
                          <a:lnTo>
                            <a:pt x="2719" y="1008"/>
                          </a:lnTo>
                          <a:lnTo>
                            <a:pt x="2726" y="1004"/>
                          </a:lnTo>
                          <a:lnTo>
                            <a:pt x="2734" y="1000"/>
                          </a:lnTo>
                          <a:lnTo>
                            <a:pt x="2738" y="992"/>
                          </a:lnTo>
                          <a:lnTo>
                            <a:pt x="2745" y="989"/>
                          </a:lnTo>
                          <a:lnTo>
                            <a:pt x="2749" y="983"/>
                          </a:lnTo>
                          <a:lnTo>
                            <a:pt x="2757" y="979"/>
                          </a:lnTo>
                          <a:lnTo>
                            <a:pt x="2760" y="973"/>
                          </a:lnTo>
                          <a:lnTo>
                            <a:pt x="2768" y="971"/>
                          </a:lnTo>
                          <a:lnTo>
                            <a:pt x="2772" y="966"/>
                          </a:lnTo>
                          <a:lnTo>
                            <a:pt x="2779" y="962"/>
                          </a:lnTo>
                          <a:lnTo>
                            <a:pt x="2787" y="952"/>
                          </a:lnTo>
                          <a:lnTo>
                            <a:pt x="2798" y="947"/>
                          </a:lnTo>
                          <a:lnTo>
                            <a:pt x="2808" y="939"/>
                          </a:lnTo>
                          <a:lnTo>
                            <a:pt x="2817" y="933"/>
                          </a:lnTo>
                          <a:lnTo>
                            <a:pt x="2825" y="926"/>
                          </a:lnTo>
                          <a:lnTo>
                            <a:pt x="2833" y="918"/>
                          </a:lnTo>
                          <a:lnTo>
                            <a:pt x="2840" y="912"/>
                          </a:lnTo>
                          <a:lnTo>
                            <a:pt x="2850" y="907"/>
                          </a:lnTo>
                          <a:lnTo>
                            <a:pt x="2856" y="901"/>
                          </a:lnTo>
                          <a:lnTo>
                            <a:pt x="2861" y="897"/>
                          </a:lnTo>
                          <a:lnTo>
                            <a:pt x="2867" y="892"/>
                          </a:lnTo>
                          <a:lnTo>
                            <a:pt x="2873" y="890"/>
                          </a:lnTo>
                          <a:lnTo>
                            <a:pt x="2882" y="882"/>
                          </a:lnTo>
                          <a:lnTo>
                            <a:pt x="2888" y="878"/>
                          </a:lnTo>
                          <a:lnTo>
                            <a:pt x="2892" y="874"/>
                          </a:lnTo>
                          <a:lnTo>
                            <a:pt x="2894" y="874"/>
                          </a:lnTo>
                          <a:lnTo>
                            <a:pt x="2892" y="873"/>
                          </a:lnTo>
                          <a:lnTo>
                            <a:pt x="2884" y="869"/>
                          </a:lnTo>
                          <a:lnTo>
                            <a:pt x="2890" y="863"/>
                          </a:lnTo>
                          <a:lnTo>
                            <a:pt x="2895" y="857"/>
                          </a:lnTo>
                          <a:lnTo>
                            <a:pt x="2903" y="852"/>
                          </a:lnTo>
                          <a:lnTo>
                            <a:pt x="2909" y="848"/>
                          </a:lnTo>
                          <a:lnTo>
                            <a:pt x="2914" y="842"/>
                          </a:lnTo>
                          <a:lnTo>
                            <a:pt x="2920" y="838"/>
                          </a:lnTo>
                          <a:lnTo>
                            <a:pt x="2928" y="833"/>
                          </a:lnTo>
                          <a:lnTo>
                            <a:pt x="2933" y="829"/>
                          </a:lnTo>
                          <a:lnTo>
                            <a:pt x="2939" y="823"/>
                          </a:lnTo>
                          <a:lnTo>
                            <a:pt x="2945" y="819"/>
                          </a:lnTo>
                          <a:lnTo>
                            <a:pt x="2951" y="814"/>
                          </a:lnTo>
                          <a:lnTo>
                            <a:pt x="2956" y="810"/>
                          </a:lnTo>
                          <a:lnTo>
                            <a:pt x="2962" y="804"/>
                          </a:lnTo>
                          <a:lnTo>
                            <a:pt x="2968" y="800"/>
                          </a:lnTo>
                          <a:lnTo>
                            <a:pt x="2973" y="797"/>
                          </a:lnTo>
                          <a:lnTo>
                            <a:pt x="2979" y="793"/>
                          </a:lnTo>
                          <a:lnTo>
                            <a:pt x="2989" y="783"/>
                          </a:lnTo>
                          <a:lnTo>
                            <a:pt x="2998" y="778"/>
                          </a:lnTo>
                          <a:lnTo>
                            <a:pt x="3008" y="768"/>
                          </a:lnTo>
                          <a:lnTo>
                            <a:pt x="3019" y="760"/>
                          </a:lnTo>
                          <a:lnTo>
                            <a:pt x="3027" y="755"/>
                          </a:lnTo>
                          <a:lnTo>
                            <a:pt x="3036" y="747"/>
                          </a:lnTo>
                          <a:lnTo>
                            <a:pt x="3044" y="741"/>
                          </a:lnTo>
                          <a:lnTo>
                            <a:pt x="3053" y="736"/>
                          </a:lnTo>
                          <a:lnTo>
                            <a:pt x="3059" y="730"/>
                          </a:lnTo>
                          <a:lnTo>
                            <a:pt x="3067" y="724"/>
                          </a:lnTo>
                          <a:lnTo>
                            <a:pt x="3072" y="719"/>
                          </a:lnTo>
                          <a:lnTo>
                            <a:pt x="3078" y="715"/>
                          </a:lnTo>
                          <a:lnTo>
                            <a:pt x="3084" y="711"/>
                          </a:lnTo>
                          <a:lnTo>
                            <a:pt x="3089" y="705"/>
                          </a:lnTo>
                          <a:lnTo>
                            <a:pt x="3095" y="703"/>
                          </a:lnTo>
                          <a:lnTo>
                            <a:pt x="3099" y="700"/>
                          </a:lnTo>
                          <a:lnTo>
                            <a:pt x="3106" y="694"/>
                          </a:lnTo>
                          <a:lnTo>
                            <a:pt x="3110" y="690"/>
                          </a:lnTo>
                          <a:lnTo>
                            <a:pt x="3114" y="688"/>
                          </a:lnTo>
                          <a:lnTo>
                            <a:pt x="3116" y="688"/>
                          </a:lnTo>
                          <a:lnTo>
                            <a:pt x="1317" y="0"/>
                          </a:lnTo>
                          <a:close/>
                        </a:path>
                      </a:pathLst>
                    </a:custGeom>
                    <a:solidFill>
                      <a:srgbClr val="7DB81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1051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808"/>
                      <a:ext cx="1327" cy="967"/>
                      <a:chOff x="4328" y="1791"/>
                      <a:chExt cx="1327" cy="967"/>
                    </a:xfrm>
                  </p:grpSpPr>
                  <p:sp>
                    <p:nvSpPr>
                      <p:cNvPr id="1052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8" y="1853"/>
                        <a:ext cx="1327" cy="905"/>
                      </a:xfrm>
                      <a:custGeom>
                        <a:avLst/>
                        <a:gdLst>
                          <a:gd name="T0" fmla="*/ 139 w 2654"/>
                          <a:gd name="T1" fmla="*/ 519 h 1810"/>
                          <a:gd name="T2" fmla="*/ 1091 w 2654"/>
                          <a:gd name="T3" fmla="*/ 59 h 1810"/>
                          <a:gd name="T4" fmla="*/ 2584 w 2654"/>
                          <a:gd name="T5" fmla="*/ 711 h 1810"/>
                          <a:gd name="T6" fmla="*/ 2654 w 2654"/>
                          <a:gd name="T7" fmla="*/ 656 h 1810"/>
                          <a:gd name="T8" fmla="*/ 1089 w 2654"/>
                          <a:gd name="T9" fmla="*/ 0 h 1810"/>
                          <a:gd name="T10" fmla="*/ 0 w 2654"/>
                          <a:gd name="T11" fmla="*/ 489 h 1810"/>
                          <a:gd name="T12" fmla="*/ 1196 w 2654"/>
                          <a:gd name="T13" fmla="*/ 1810 h 1810"/>
                          <a:gd name="T14" fmla="*/ 1262 w 2654"/>
                          <a:gd name="T15" fmla="*/ 1757 h 1810"/>
                          <a:gd name="T16" fmla="*/ 139 w 2654"/>
                          <a:gd name="T17" fmla="*/ 519 h 1810"/>
                          <a:gd name="T18" fmla="*/ 139 w 2654"/>
                          <a:gd name="T19" fmla="*/ 519 h 181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654"/>
                          <a:gd name="T31" fmla="*/ 0 h 1810"/>
                          <a:gd name="T32" fmla="*/ 2654 w 2654"/>
                          <a:gd name="T33" fmla="*/ 1810 h 181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654" h="1810">
                            <a:moveTo>
                              <a:pt x="139" y="519"/>
                            </a:moveTo>
                            <a:lnTo>
                              <a:pt x="1091" y="59"/>
                            </a:lnTo>
                            <a:lnTo>
                              <a:pt x="2584" y="711"/>
                            </a:lnTo>
                            <a:lnTo>
                              <a:pt x="2654" y="656"/>
                            </a:lnTo>
                            <a:lnTo>
                              <a:pt x="1089" y="0"/>
                            </a:lnTo>
                            <a:lnTo>
                              <a:pt x="0" y="489"/>
                            </a:lnTo>
                            <a:lnTo>
                              <a:pt x="1196" y="1810"/>
                            </a:lnTo>
                            <a:lnTo>
                              <a:pt x="1262" y="1757"/>
                            </a:lnTo>
                            <a:lnTo>
                              <a:pt x="139" y="51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3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73" y="2165"/>
                        <a:ext cx="652" cy="487"/>
                      </a:xfrm>
                      <a:custGeom>
                        <a:avLst/>
                        <a:gdLst>
                          <a:gd name="T0" fmla="*/ 379 w 1304"/>
                          <a:gd name="T1" fmla="*/ 973 h 973"/>
                          <a:gd name="T2" fmla="*/ 0 w 1304"/>
                          <a:gd name="T3" fmla="*/ 576 h 973"/>
                          <a:gd name="T4" fmla="*/ 848 w 1304"/>
                          <a:gd name="T5" fmla="*/ 0 h 973"/>
                          <a:gd name="T6" fmla="*/ 1304 w 1304"/>
                          <a:gd name="T7" fmla="*/ 250 h 973"/>
                          <a:gd name="T8" fmla="*/ 379 w 1304"/>
                          <a:gd name="T9" fmla="*/ 973 h 973"/>
                          <a:gd name="T10" fmla="*/ 379 w 1304"/>
                          <a:gd name="T11" fmla="*/ 973 h 973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304"/>
                          <a:gd name="T19" fmla="*/ 0 h 973"/>
                          <a:gd name="T20" fmla="*/ 1304 w 1304"/>
                          <a:gd name="T21" fmla="*/ 973 h 973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304" h="973">
                            <a:moveTo>
                              <a:pt x="379" y="973"/>
                            </a:moveTo>
                            <a:lnTo>
                              <a:pt x="0" y="576"/>
                            </a:lnTo>
                            <a:lnTo>
                              <a:pt x="848" y="0"/>
                            </a:lnTo>
                            <a:lnTo>
                              <a:pt x="1304" y="250"/>
                            </a:lnTo>
                            <a:lnTo>
                              <a:pt x="379" y="97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4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4" y="2284"/>
                        <a:ext cx="375" cy="288"/>
                      </a:xfrm>
                      <a:custGeom>
                        <a:avLst/>
                        <a:gdLst>
                          <a:gd name="T0" fmla="*/ 194 w 749"/>
                          <a:gd name="T1" fmla="*/ 576 h 576"/>
                          <a:gd name="T2" fmla="*/ 0 w 749"/>
                          <a:gd name="T3" fmla="*/ 392 h 576"/>
                          <a:gd name="T4" fmla="*/ 535 w 749"/>
                          <a:gd name="T5" fmla="*/ 0 h 576"/>
                          <a:gd name="T6" fmla="*/ 749 w 749"/>
                          <a:gd name="T7" fmla="*/ 147 h 576"/>
                          <a:gd name="T8" fmla="*/ 194 w 749"/>
                          <a:gd name="T9" fmla="*/ 576 h 576"/>
                          <a:gd name="T10" fmla="*/ 194 w 749"/>
                          <a:gd name="T11" fmla="*/ 576 h 57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49"/>
                          <a:gd name="T19" fmla="*/ 0 h 576"/>
                          <a:gd name="T20" fmla="*/ 749 w 749"/>
                          <a:gd name="T21" fmla="*/ 576 h 57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49" h="576">
                            <a:moveTo>
                              <a:pt x="194" y="576"/>
                            </a:moveTo>
                            <a:lnTo>
                              <a:pt x="0" y="392"/>
                            </a:lnTo>
                            <a:lnTo>
                              <a:pt x="535" y="0"/>
                            </a:lnTo>
                            <a:lnTo>
                              <a:pt x="749" y="147"/>
                            </a:lnTo>
                            <a:lnTo>
                              <a:pt x="194" y="576"/>
                            </a:lnTo>
                            <a:close/>
                          </a:path>
                        </a:pathLst>
                      </a:custGeom>
                      <a:solidFill>
                        <a:srgbClr val="7DB81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5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6" y="2192"/>
                        <a:ext cx="582" cy="439"/>
                      </a:xfrm>
                      <a:custGeom>
                        <a:avLst/>
                        <a:gdLst>
                          <a:gd name="T0" fmla="*/ 0 w 1163"/>
                          <a:gd name="T1" fmla="*/ 519 h 878"/>
                          <a:gd name="T2" fmla="*/ 762 w 1163"/>
                          <a:gd name="T3" fmla="*/ 0 h 878"/>
                          <a:gd name="T4" fmla="*/ 1163 w 1163"/>
                          <a:gd name="T5" fmla="*/ 230 h 878"/>
                          <a:gd name="T6" fmla="*/ 1078 w 1163"/>
                          <a:gd name="T7" fmla="*/ 298 h 878"/>
                          <a:gd name="T8" fmla="*/ 825 w 1163"/>
                          <a:gd name="T9" fmla="*/ 135 h 878"/>
                          <a:gd name="T10" fmla="*/ 209 w 1163"/>
                          <a:gd name="T11" fmla="*/ 566 h 878"/>
                          <a:gd name="T12" fmla="*/ 439 w 1163"/>
                          <a:gd name="T13" fmla="*/ 798 h 878"/>
                          <a:gd name="T14" fmla="*/ 346 w 1163"/>
                          <a:gd name="T15" fmla="*/ 878 h 878"/>
                          <a:gd name="T16" fmla="*/ 0 w 1163"/>
                          <a:gd name="T17" fmla="*/ 519 h 878"/>
                          <a:gd name="T18" fmla="*/ 0 w 1163"/>
                          <a:gd name="T19" fmla="*/ 519 h 87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163"/>
                          <a:gd name="T31" fmla="*/ 0 h 878"/>
                          <a:gd name="T32" fmla="*/ 1163 w 1163"/>
                          <a:gd name="T33" fmla="*/ 878 h 878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163" h="878">
                            <a:moveTo>
                              <a:pt x="0" y="519"/>
                            </a:moveTo>
                            <a:lnTo>
                              <a:pt x="762" y="0"/>
                            </a:lnTo>
                            <a:lnTo>
                              <a:pt x="1163" y="230"/>
                            </a:lnTo>
                            <a:lnTo>
                              <a:pt x="1078" y="298"/>
                            </a:lnTo>
                            <a:lnTo>
                              <a:pt x="825" y="135"/>
                            </a:lnTo>
                            <a:lnTo>
                              <a:pt x="209" y="566"/>
                            </a:lnTo>
                            <a:lnTo>
                              <a:pt x="439" y="798"/>
                            </a:lnTo>
                            <a:lnTo>
                              <a:pt x="346" y="878"/>
                            </a:lnTo>
                            <a:lnTo>
                              <a:pt x="0" y="519"/>
                            </a:lnTo>
                            <a:close/>
                          </a:path>
                        </a:pathLst>
                      </a:custGeom>
                      <a:solidFill>
                        <a:srgbClr val="7DB81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6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5" y="1791"/>
                        <a:ext cx="199" cy="207"/>
                      </a:xfrm>
                      <a:custGeom>
                        <a:avLst/>
                        <a:gdLst>
                          <a:gd name="T0" fmla="*/ 147 w 398"/>
                          <a:gd name="T1" fmla="*/ 415 h 415"/>
                          <a:gd name="T2" fmla="*/ 168 w 398"/>
                          <a:gd name="T3" fmla="*/ 407 h 415"/>
                          <a:gd name="T4" fmla="*/ 187 w 398"/>
                          <a:gd name="T5" fmla="*/ 398 h 415"/>
                          <a:gd name="T6" fmla="*/ 210 w 398"/>
                          <a:gd name="T7" fmla="*/ 385 h 415"/>
                          <a:gd name="T8" fmla="*/ 236 w 398"/>
                          <a:gd name="T9" fmla="*/ 369 h 415"/>
                          <a:gd name="T10" fmla="*/ 265 w 398"/>
                          <a:gd name="T11" fmla="*/ 350 h 415"/>
                          <a:gd name="T12" fmla="*/ 293 w 398"/>
                          <a:gd name="T13" fmla="*/ 324 h 415"/>
                          <a:gd name="T14" fmla="*/ 324 w 398"/>
                          <a:gd name="T15" fmla="*/ 295 h 415"/>
                          <a:gd name="T16" fmla="*/ 348 w 398"/>
                          <a:gd name="T17" fmla="*/ 269 h 415"/>
                          <a:gd name="T18" fmla="*/ 362 w 398"/>
                          <a:gd name="T19" fmla="*/ 250 h 415"/>
                          <a:gd name="T20" fmla="*/ 375 w 398"/>
                          <a:gd name="T21" fmla="*/ 231 h 415"/>
                          <a:gd name="T22" fmla="*/ 396 w 398"/>
                          <a:gd name="T23" fmla="*/ 200 h 415"/>
                          <a:gd name="T24" fmla="*/ 392 w 398"/>
                          <a:gd name="T25" fmla="*/ 185 h 415"/>
                          <a:gd name="T26" fmla="*/ 388 w 398"/>
                          <a:gd name="T27" fmla="*/ 166 h 415"/>
                          <a:gd name="T28" fmla="*/ 383 w 398"/>
                          <a:gd name="T29" fmla="*/ 143 h 415"/>
                          <a:gd name="T30" fmla="*/ 373 w 398"/>
                          <a:gd name="T31" fmla="*/ 116 h 415"/>
                          <a:gd name="T32" fmla="*/ 362 w 398"/>
                          <a:gd name="T33" fmla="*/ 90 h 415"/>
                          <a:gd name="T34" fmla="*/ 348 w 398"/>
                          <a:gd name="T35" fmla="*/ 61 h 415"/>
                          <a:gd name="T36" fmla="*/ 333 w 398"/>
                          <a:gd name="T37" fmla="*/ 39 h 415"/>
                          <a:gd name="T38" fmla="*/ 314 w 398"/>
                          <a:gd name="T39" fmla="*/ 18 h 415"/>
                          <a:gd name="T40" fmla="*/ 293 w 398"/>
                          <a:gd name="T41" fmla="*/ 4 h 415"/>
                          <a:gd name="T42" fmla="*/ 236 w 398"/>
                          <a:gd name="T43" fmla="*/ 21 h 415"/>
                          <a:gd name="T44" fmla="*/ 248 w 398"/>
                          <a:gd name="T45" fmla="*/ 35 h 415"/>
                          <a:gd name="T46" fmla="*/ 263 w 398"/>
                          <a:gd name="T47" fmla="*/ 56 h 415"/>
                          <a:gd name="T48" fmla="*/ 272 w 398"/>
                          <a:gd name="T49" fmla="*/ 73 h 415"/>
                          <a:gd name="T50" fmla="*/ 280 w 398"/>
                          <a:gd name="T51" fmla="*/ 90 h 415"/>
                          <a:gd name="T52" fmla="*/ 286 w 398"/>
                          <a:gd name="T53" fmla="*/ 111 h 415"/>
                          <a:gd name="T54" fmla="*/ 287 w 398"/>
                          <a:gd name="T55" fmla="*/ 132 h 415"/>
                          <a:gd name="T56" fmla="*/ 286 w 398"/>
                          <a:gd name="T57" fmla="*/ 156 h 415"/>
                          <a:gd name="T58" fmla="*/ 280 w 398"/>
                          <a:gd name="T59" fmla="*/ 179 h 415"/>
                          <a:gd name="T60" fmla="*/ 265 w 398"/>
                          <a:gd name="T61" fmla="*/ 204 h 415"/>
                          <a:gd name="T62" fmla="*/ 240 w 398"/>
                          <a:gd name="T63" fmla="*/ 229 h 415"/>
                          <a:gd name="T64" fmla="*/ 213 w 398"/>
                          <a:gd name="T65" fmla="*/ 253 h 415"/>
                          <a:gd name="T66" fmla="*/ 194 w 398"/>
                          <a:gd name="T67" fmla="*/ 263 h 415"/>
                          <a:gd name="T68" fmla="*/ 179 w 398"/>
                          <a:gd name="T69" fmla="*/ 274 h 415"/>
                          <a:gd name="T70" fmla="*/ 160 w 398"/>
                          <a:gd name="T71" fmla="*/ 284 h 415"/>
                          <a:gd name="T72" fmla="*/ 143 w 398"/>
                          <a:gd name="T73" fmla="*/ 293 h 415"/>
                          <a:gd name="T74" fmla="*/ 126 w 398"/>
                          <a:gd name="T75" fmla="*/ 303 h 415"/>
                          <a:gd name="T76" fmla="*/ 109 w 398"/>
                          <a:gd name="T77" fmla="*/ 312 h 415"/>
                          <a:gd name="T78" fmla="*/ 84 w 398"/>
                          <a:gd name="T79" fmla="*/ 324 h 415"/>
                          <a:gd name="T80" fmla="*/ 54 w 398"/>
                          <a:gd name="T81" fmla="*/ 337 h 415"/>
                          <a:gd name="T82" fmla="*/ 27 w 398"/>
                          <a:gd name="T83" fmla="*/ 348 h 415"/>
                          <a:gd name="T84" fmla="*/ 10 w 398"/>
                          <a:gd name="T85" fmla="*/ 356 h 415"/>
                          <a:gd name="T86" fmla="*/ 0 w 398"/>
                          <a:gd name="T87" fmla="*/ 362 h 415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398"/>
                          <a:gd name="T133" fmla="*/ 0 h 415"/>
                          <a:gd name="T134" fmla="*/ 398 w 398"/>
                          <a:gd name="T135" fmla="*/ 415 h 415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398" h="415">
                            <a:moveTo>
                              <a:pt x="0" y="362"/>
                            </a:moveTo>
                            <a:lnTo>
                              <a:pt x="145" y="415"/>
                            </a:lnTo>
                            <a:lnTo>
                              <a:pt x="147" y="415"/>
                            </a:lnTo>
                            <a:lnTo>
                              <a:pt x="151" y="413"/>
                            </a:lnTo>
                            <a:lnTo>
                              <a:pt x="158" y="409"/>
                            </a:lnTo>
                            <a:lnTo>
                              <a:pt x="168" y="407"/>
                            </a:lnTo>
                            <a:lnTo>
                              <a:pt x="173" y="404"/>
                            </a:lnTo>
                            <a:lnTo>
                              <a:pt x="179" y="400"/>
                            </a:lnTo>
                            <a:lnTo>
                              <a:pt x="187" y="398"/>
                            </a:lnTo>
                            <a:lnTo>
                              <a:pt x="194" y="394"/>
                            </a:lnTo>
                            <a:lnTo>
                              <a:pt x="202" y="388"/>
                            </a:lnTo>
                            <a:lnTo>
                              <a:pt x="210" y="385"/>
                            </a:lnTo>
                            <a:lnTo>
                              <a:pt x="219" y="379"/>
                            </a:lnTo>
                            <a:lnTo>
                              <a:pt x="229" y="375"/>
                            </a:lnTo>
                            <a:lnTo>
                              <a:pt x="236" y="369"/>
                            </a:lnTo>
                            <a:lnTo>
                              <a:pt x="246" y="364"/>
                            </a:lnTo>
                            <a:lnTo>
                              <a:pt x="255" y="356"/>
                            </a:lnTo>
                            <a:lnTo>
                              <a:pt x="265" y="350"/>
                            </a:lnTo>
                            <a:lnTo>
                              <a:pt x="274" y="341"/>
                            </a:lnTo>
                            <a:lnTo>
                              <a:pt x="284" y="333"/>
                            </a:lnTo>
                            <a:lnTo>
                              <a:pt x="293" y="324"/>
                            </a:lnTo>
                            <a:lnTo>
                              <a:pt x="305" y="316"/>
                            </a:lnTo>
                            <a:lnTo>
                              <a:pt x="314" y="307"/>
                            </a:lnTo>
                            <a:lnTo>
                              <a:pt x="324" y="295"/>
                            </a:lnTo>
                            <a:lnTo>
                              <a:pt x="333" y="286"/>
                            </a:lnTo>
                            <a:lnTo>
                              <a:pt x="343" y="274"/>
                            </a:lnTo>
                            <a:lnTo>
                              <a:pt x="348" y="269"/>
                            </a:lnTo>
                            <a:lnTo>
                              <a:pt x="352" y="263"/>
                            </a:lnTo>
                            <a:lnTo>
                              <a:pt x="358" y="255"/>
                            </a:lnTo>
                            <a:lnTo>
                              <a:pt x="362" y="250"/>
                            </a:lnTo>
                            <a:lnTo>
                              <a:pt x="365" y="242"/>
                            </a:lnTo>
                            <a:lnTo>
                              <a:pt x="371" y="236"/>
                            </a:lnTo>
                            <a:lnTo>
                              <a:pt x="375" y="231"/>
                            </a:lnTo>
                            <a:lnTo>
                              <a:pt x="381" y="223"/>
                            </a:lnTo>
                            <a:lnTo>
                              <a:pt x="398" y="204"/>
                            </a:lnTo>
                            <a:lnTo>
                              <a:pt x="396" y="200"/>
                            </a:lnTo>
                            <a:lnTo>
                              <a:pt x="396" y="194"/>
                            </a:lnTo>
                            <a:lnTo>
                              <a:pt x="394" y="189"/>
                            </a:lnTo>
                            <a:lnTo>
                              <a:pt x="392" y="185"/>
                            </a:lnTo>
                            <a:lnTo>
                              <a:pt x="392" y="179"/>
                            </a:lnTo>
                            <a:lnTo>
                              <a:pt x="390" y="173"/>
                            </a:lnTo>
                            <a:lnTo>
                              <a:pt x="388" y="166"/>
                            </a:lnTo>
                            <a:lnTo>
                              <a:pt x="386" y="158"/>
                            </a:lnTo>
                            <a:lnTo>
                              <a:pt x="384" y="151"/>
                            </a:lnTo>
                            <a:lnTo>
                              <a:pt x="383" y="143"/>
                            </a:lnTo>
                            <a:lnTo>
                              <a:pt x="379" y="134"/>
                            </a:lnTo>
                            <a:lnTo>
                              <a:pt x="375" y="124"/>
                            </a:lnTo>
                            <a:lnTo>
                              <a:pt x="373" y="116"/>
                            </a:lnTo>
                            <a:lnTo>
                              <a:pt x="371" y="109"/>
                            </a:lnTo>
                            <a:lnTo>
                              <a:pt x="365" y="99"/>
                            </a:lnTo>
                            <a:lnTo>
                              <a:pt x="362" y="90"/>
                            </a:lnTo>
                            <a:lnTo>
                              <a:pt x="358" y="80"/>
                            </a:lnTo>
                            <a:lnTo>
                              <a:pt x="354" y="71"/>
                            </a:lnTo>
                            <a:lnTo>
                              <a:pt x="348" y="61"/>
                            </a:lnTo>
                            <a:lnTo>
                              <a:pt x="343" y="54"/>
                            </a:lnTo>
                            <a:lnTo>
                              <a:pt x="339" y="44"/>
                            </a:lnTo>
                            <a:lnTo>
                              <a:pt x="333" y="39"/>
                            </a:lnTo>
                            <a:lnTo>
                              <a:pt x="326" y="31"/>
                            </a:lnTo>
                            <a:lnTo>
                              <a:pt x="320" y="23"/>
                            </a:lnTo>
                            <a:lnTo>
                              <a:pt x="314" y="18"/>
                            </a:lnTo>
                            <a:lnTo>
                              <a:pt x="307" y="12"/>
                            </a:lnTo>
                            <a:lnTo>
                              <a:pt x="301" y="8"/>
                            </a:lnTo>
                            <a:lnTo>
                              <a:pt x="293" y="4"/>
                            </a:lnTo>
                            <a:lnTo>
                              <a:pt x="286" y="0"/>
                            </a:lnTo>
                            <a:lnTo>
                              <a:pt x="278" y="0"/>
                            </a:lnTo>
                            <a:lnTo>
                              <a:pt x="236" y="21"/>
                            </a:lnTo>
                            <a:lnTo>
                              <a:pt x="238" y="25"/>
                            </a:lnTo>
                            <a:lnTo>
                              <a:pt x="242" y="29"/>
                            </a:lnTo>
                            <a:lnTo>
                              <a:pt x="248" y="35"/>
                            </a:lnTo>
                            <a:lnTo>
                              <a:pt x="253" y="42"/>
                            </a:lnTo>
                            <a:lnTo>
                              <a:pt x="259" y="52"/>
                            </a:lnTo>
                            <a:lnTo>
                              <a:pt x="263" y="56"/>
                            </a:lnTo>
                            <a:lnTo>
                              <a:pt x="265" y="61"/>
                            </a:lnTo>
                            <a:lnTo>
                              <a:pt x="268" y="67"/>
                            </a:lnTo>
                            <a:lnTo>
                              <a:pt x="272" y="73"/>
                            </a:lnTo>
                            <a:lnTo>
                              <a:pt x="274" y="78"/>
                            </a:lnTo>
                            <a:lnTo>
                              <a:pt x="276" y="84"/>
                            </a:lnTo>
                            <a:lnTo>
                              <a:pt x="280" y="90"/>
                            </a:lnTo>
                            <a:lnTo>
                              <a:pt x="282" y="97"/>
                            </a:lnTo>
                            <a:lnTo>
                              <a:pt x="284" y="103"/>
                            </a:lnTo>
                            <a:lnTo>
                              <a:pt x="286" y="111"/>
                            </a:lnTo>
                            <a:lnTo>
                              <a:pt x="286" y="118"/>
                            </a:lnTo>
                            <a:lnTo>
                              <a:pt x="287" y="126"/>
                            </a:lnTo>
                            <a:lnTo>
                              <a:pt x="287" y="132"/>
                            </a:lnTo>
                            <a:lnTo>
                              <a:pt x="287" y="141"/>
                            </a:lnTo>
                            <a:lnTo>
                              <a:pt x="287" y="147"/>
                            </a:lnTo>
                            <a:lnTo>
                              <a:pt x="286" y="156"/>
                            </a:lnTo>
                            <a:lnTo>
                              <a:pt x="284" y="164"/>
                            </a:lnTo>
                            <a:lnTo>
                              <a:pt x="282" y="173"/>
                            </a:lnTo>
                            <a:lnTo>
                              <a:pt x="280" y="179"/>
                            </a:lnTo>
                            <a:lnTo>
                              <a:pt x="276" y="189"/>
                            </a:lnTo>
                            <a:lnTo>
                              <a:pt x="270" y="196"/>
                            </a:lnTo>
                            <a:lnTo>
                              <a:pt x="265" y="204"/>
                            </a:lnTo>
                            <a:lnTo>
                              <a:pt x="257" y="212"/>
                            </a:lnTo>
                            <a:lnTo>
                              <a:pt x="249" y="221"/>
                            </a:lnTo>
                            <a:lnTo>
                              <a:pt x="240" y="229"/>
                            </a:lnTo>
                            <a:lnTo>
                              <a:pt x="232" y="236"/>
                            </a:lnTo>
                            <a:lnTo>
                              <a:pt x="223" y="244"/>
                            </a:lnTo>
                            <a:lnTo>
                              <a:pt x="213" y="253"/>
                            </a:lnTo>
                            <a:lnTo>
                              <a:pt x="206" y="255"/>
                            </a:lnTo>
                            <a:lnTo>
                              <a:pt x="202" y="259"/>
                            </a:lnTo>
                            <a:lnTo>
                              <a:pt x="194" y="263"/>
                            </a:lnTo>
                            <a:lnTo>
                              <a:pt x="191" y="267"/>
                            </a:lnTo>
                            <a:lnTo>
                              <a:pt x="183" y="269"/>
                            </a:lnTo>
                            <a:lnTo>
                              <a:pt x="179" y="274"/>
                            </a:lnTo>
                            <a:lnTo>
                              <a:pt x="172" y="276"/>
                            </a:lnTo>
                            <a:lnTo>
                              <a:pt x="168" y="280"/>
                            </a:lnTo>
                            <a:lnTo>
                              <a:pt x="160" y="284"/>
                            </a:lnTo>
                            <a:lnTo>
                              <a:pt x="154" y="288"/>
                            </a:lnTo>
                            <a:lnTo>
                              <a:pt x="149" y="289"/>
                            </a:lnTo>
                            <a:lnTo>
                              <a:pt x="143" y="293"/>
                            </a:lnTo>
                            <a:lnTo>
                              <a:pt x="137" y="297"/>
                            </a:lnTo>
                            <a:lnTo>
                              <a:pt x="132" y="301"/>
                            </a:lnTo>
                            <a:lnTo>
                              <a:pt x="126" y="303"/>
                            </a:lnTo>
                            <a:lnTo>
                              <a:pt x="120" y="308"/>
                            </a:lnTo>
                            <a:lnTo>
                              <a:pt x="114" y="310"/>
                            </a:lnTo>
                            <a:lnTo>
                              <a:pt x="109" y="312"/>
                            </a:lnTo>
                            <a:lnTo>
                              <a:pt x="101" y="314"/>
                            </a:lnTo>
                            <a:lnTo>
                              <a:pt x="95" y="318"/>
                            </a:lnTo>
                            <a:lnTo>
                              <a:pt x="84" y="324"/>
                            </a:lnTo>
                            <a:lnTo>
                              <a:pt x="73" y="329"/>
                            </a:lnTo>
                            <a:lnTo>
                              <a:pt x="63" y="333"/>
                            </a:lnTo>
                            <a:lnTo>
                              <a:pt x="54" y="337"/>
                            </a:lnTo>
                            <a:lnTo>
                              <a:pt x="44" y="343"/>
                            </a:lnTo>
                            <a:lnTo>
                              <a:pt x="37" y="346"/>
                            </a:lnTo>
                            <a:lnTo>
                              <a:pt x="27" y="348"/>
                            </a:lnTo>
                            <a:lnTo>
                              <a:pt x="21" y="352"/>
                            </a:lnTo>
                            <a:lnTo>
                              <a:pt x="14" y="354"/>
                            </a:lnTo>
                            <a:lnTo>
                              <a:pt x="10" y="356"/>
                            </a:lnTo>
                            <a:lnTo>
                              <a:pt x="2" y="360"/>
                            </a:lnTo>
                            <a:lnTo>
                              <a:pt x="0" y="362"/>
                            </a:lnTo>
                            <a:close/>
                          </a:path>
                        </a:pathLst>
                      </a:custGeom>
                      <a:solidFill>
                        <a:srgbClr val="B3B3B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7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1" y="1990"/>
                        <a:ext cx="62" cy="38"/>
                      </a:xfrm>
                      <a:custGeom>
                        <a:avLst/>
                        <a:gdLst>
                          <a:gd name="T0" fmla="*/ 0 w 123"/>
                          <a:gd name="T1" fmla="*/ 30 h 76"/>
                          <a:gd name="T2" fmla="*/ 2 w 123"/>
                          <a:gd name="T3" fmla="*/ 30 h 76"/>
                          <a:gd name="T4" fmla="*/ 6 w 123"/>
                          <a:gd name="T5" fmla="*/ 30 h 76"/>
                          <a:gd name="T6" fmla="*/ 11 w 123"/>
                          <a:gd name="T7" fmla="*/ 30 h 76"/>
                          <a:gd name="T8" fmla="*/ 19 w 123"/>
                          <a:gd name="T9" fmla="*/ 30 h 76"/>
                          <a:gd name="T10" fmla="*/ 27 w 123"/>
                          <a:gd name="T11" fmla="*/ 32 h 76"/>
                          <a:gd name="T12" fmla="*/ 34 w 123"/>
                          <a:gd name="T13" fmla="*/ 34 h 76"/>
                          <a:gd name="T14" fmla="*/ 44 w 123"/>
                          <a:gd name="T15" fmla="*/ 36 h 76"/>
                          <a:gd name="T16" fmla="*/ 51 w 123"/>
                          <a:gd name="T17" fmla="*/ 40 h 76"/>
                          <a:gd name="T18" fmla="*/ 61 w 123"/>
                          <a:gd name="T19" fmla="*/ 42 h 76"/>
                          <a:gd name="T20" fmla="*/ 70 w 123"/>
                          <a:gd name="T21" fmla="*/ 45 h 76"/>
                          <a:gd name="T22" fmla="*/ 80 w 123"/>
                          <a:gd name="T23" fmla="*/ 51 h 76"/>
                          <a:gd name="T24" fmla="*/ 87 w 123"/>
                          <a:gd name="T25" fmla="*/ 55 h 76"/>
                          <a:gd name="T26" fmla="*/ 97 w 123"/>
                          <a:gd name="T27" fmla="*/ 61 h 76"/>
                          <a:gd name="T28" fmla="*/ 104 w 123"/>
                          <a:gd name="T29" fmla="*/ 66 h 76"/>
                          <a:gd name="T30" fmla="*/ 112 w 123"/>
                          <a:gd name="T31" fmla="*/ 76 h 76"/>
                          <a:gd name="T32" fmla="*/ 112 w 123"/>
                          <a:gd name="T33" fmla="*/ 76 h 76"/>
                          <a:gd name="T34" fmla="*/ 114 w 123"/>
                          <a:gd name="T35" fmla="*/ 74 h 76"/>
                          <a:gd name="T36" fmla="*/ 116 w 123"/>
                          <a:gd name="T37" fmla="*/ 70 h 76"/>
                          <a:gd name="T38" fmla="*/ 122 w 123"/>
                          <a:gd name="T39" fmla="*/ 66 h 76"/>
                          <a:gd name="T40" fmla="*/ 122 w 123"/>
                          <a:gd name="T41" fmla="*/ 59 h 76"/>
                          <a:gd name="T42" fmla="*/ 123 w 123"/>
                          <a:gd name="T43" fmla="*/ 55 h 76"/>
                          <a:gd name="T44" fmla="*/ 123 w 123"/>
                          <a:gd name="T45" fmla="*/ 51 h 76"/>
                          <a:gd name="T46" fmla="*/ 120 w 123"/>
                          <a:gd name="T47" fmla="*/ 47 h 76"/>
                          <a:gd name="T48" fmla="*/ 112 w 123"/>
                          <a:gd name="T49" fmla="*/ 42 h 76"/>
                          <a:gd name="T50" fmla="*/ 104 w 123"/>
                          <a:gd name="T51" fmla="*/ 38 h 76"/>
                          <a:gd name="T52" fmla="*/ 101 w 123"/>
                          <a:gd name="T53" fmla="*/ 34 h 76"/>
                          <a:gd name="T54" fmla="*/ 93 w 123"/>
                          <a:gd name="T55" fmla="*/ 28 h 76"/>
                          <a:gd name="T56" fmla="*/ 85 w 123"/>
                          <a:gd name="T57" fmla="*/ 24 h 76"/>
                          <a:gd name="T58" fmla="*/ 76 w 123"/>
                          <a:gd name="T59" fmla="*/ 19 h 76"/>
                          <a:gd name="T60" fmla="*/ 66 w 123"/>
                          <a:gd name="T61" fmla="*/ 15 h 76"/>
                          <a:gd name="T62" fmla="*/ 57 w 123"/>
                          <a:gd name="T63" fmla="*/ 9 h 76"/>
                          <a:gd name="T64" fmla="*/ 47 w 123"/>
                          <a:gd name="T65" fmla="*/ 7 h 76"/>
                          <a:gd name="T66" fmla="*/ 38 w 123"/>
                          <a:gd name="T67" fmla="*/ 4 h 76"/>
                          <a:gd name="T68" fmla="*/ 28 w 123"/>
                          <a:gd name="T69" fmla="*/ 2 h 76"/>
                          <a:gd name="T70" fmla="*/ 17 w 123"/>
                          <a:gd name="T71" fmla="*/ 0 h 76"/>
                          <a:gd name="T72" fmla="*/ 8 w 123"/>
                          <a:gd name="T73" fmla="*/ 2 h 76"/>
                          <a:gd name="T74" fmla="*/ 0 w 123"/>
                          <a:gd name="T75" fmla="*/ 30 h 76"/>
                          <a:gd name="T76" fmla="*/ 0 w 123"/>
                          <a:gd name="T77" fmla="*/ 30 h 7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123"/>
                          <a:gd name="T118" fmla="*/ 0 h 76"/>
                          <a:gd name="T119" fmla="*/ 123 w 123"/>
                          <a:gd name="T120" fmla="*/ 76 h 76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123" h="76">
                            <a:moveTo>
                              <a:pt x="0" y="30"/>
                            </a:moveTo>
                            <a:lnTo>
                              <a:pt x="2" y="30"/>
                            </a:lnTo>
                            <a:lnTo>
                              <a:pt x="6" y="30"/>
                            </a:lnTo>
                            <a:lnTo>
                              <a:pt x="11" y="30"/>
                            </a:lnTo>
                            <a:lnTo>
                              <a:pt x="19" y="30"/>
                            </a:lnTo>
                            <a:lnTo>
                              <a:pt x="27" y="32"/>
                            </a:lnTo>
                            <a:lnTo>
                              <a:pt x="34" y="34"/>
                            </a:lnTo>
                            <a:lnTo>
                              <a:pt x="44" y="36"/>
                            </a:lnTo>
                            <a:lnTo>
                              <a:pt x="51" y="40"/>
                            </a:lnTo>
                            <a:lnTo>
                              <a:pt x="61" y="42"/>
                            </a:lnTo>
                            <a:lnTo>
                              <a:pt x="70" y="45"/>
                            </a:lnTo>
                            <a:lnTo>
                              <a:pt x="80" y="51"/>
                            </a:lnTo>
                            <a:lnTo>
                              <a:pt x="87" y="55"/>
                            </a:lnTo>
                            <a:lnTo>
                              <a:pt x="97" y="61"/>
                            </a:lnTo>
                            <a:lnTo>
                              <a:pt x="104" y="66"/>
                            </a:lnTo>
                            <a:lnTo>
                              <a:pt x="112" y="76"/>
                            </a:lnTo>
                            <a:lnTo>
                              <a:pt x="114" y="74"/>
                            </a:lnTo>
                            <a:lnTo>
                              <a:pt x="116" y="70"/>
                            </a:lnTo>
                            <a:lnTo>
                              <a:pt x="122" y="66"/>
                            </a:lnTo>
                            <a:lnTo>
                              <a:pt x="122" y="59"/>
                            </a:lnTo>
                            <a:lnTo>
                              <a:pt x="123" y="55"/>
                            </a:lnTo>
                            <a:lnTo>
                              <a:pt x="123" y="51"/>
                            </a:lnTo>
                            <a:lnTo>
                              <a:pt x="120" y="47"/>
                            </a:lnTo>
                            <a:lnTo>
                              <a:pt x="112" y="42"/>
                            </a:lnTo>
                            <a:lnTo>
                              <a:pt x="104" y="38"/>
                            </a:lnTo>
                            <a:lnTo>
                              <a:pt x="101" y="34"/>
                            </a:lnTo>
                            <a:lnTo>
                              <a:pt x="93" y="28"/>
                            </a:lnTo>
                            <a:lnTo>
                              <a:pt x="85" y="24"/>
                            </a:lnTo>
                            <a:lnTo>
                              <a:pt x="76" y="19"/>
                            </a:lnTo>
                            <a:lnTo>
                              <a:pt x="66" y="15"/>
                            </a:lnTo>
                            <a:lnTo>
                              <a:pt x="57" y="9"/>
                            </a:lnTo>
                            <a:lnTo>
                              <a:pt x="47" y="7"/>
                            </a:lnTo>
                            <a:lnTo>
                              <a:pt x="38" y="4"/>
                            </a:lnTo>
                            <a:lnTo>
                              <a:pt x="28" y="2"/>
                            </a:lnTo>
                            <a:lnTo>
                              <a:pt x="17" y="0"/>
                            </a:lnTo>
                            <a:lnTo>
                              <a:pt x="8" y="2"/>
                            </a:ln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8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3" y="2064"/>
                        <a:ext cx="60" cy="34"/>
                      </a:xfrm>
                      <a:custGeom>
                        <a:avLst/>
                        <a:gdLst>
                          <a:gd name="T0" fmla="*/ 0 w 120"/>
                          <a:gd name="T1" fmla="*/ 21 h 69"/>
                          <a:gd name="T2" fmla="*/ 2 w 120"/>
                          <a:gd name="T3" fmla="*/ 21 h 69"/>
                          <a:gd name="T4" fmla="*/ 11 w 120"/>
                          <a:gd name="T5" fmla="*/ 21 h 69"/>
                          <a:gd name="T6" fmla="*/ 17 w 120"/>
                          <a:gd name="T7" fmla="*/ 21 h 69"/>
                          <a:gd name="T8" fmla="*/ 23 w 120"/>
                          <a:gd name="T9" fmla="*/ 23 h 69"/>
                          <a:gd name="T10" fmla="*/ 30 w 120"/>
                          <a:gd name="T11" fmla="*/ 25 h 69"/>
                          <a:gd name="T12" fmla="*/ 40 w 120"/>
                          <a:gd name="T13" fmla="*/ 29 h 69"/>
                          <a:gd name="T14" fmla="*/ 47 w 120"/>
                          <a:gd name="T15" fmla="*/ 29 h 69"/>
                          <a:gd name="T16" fmla="*/ 55 w 120"/>
                          <a:gd name="T17" fmla="*/ 32 h 69"/>
                          <a:gd name="T18" fmla="*/ 64 w 120"/>
                          <a:gd name="T19" fmla="*/ 34 h 69"/>
                          <a:gd name="T20" fmla="*/ 74 w 120"/>
                          <a:gd name="T21" fmla="*/ 42 h 69"/>
                          <a:gd name="T22" fmla="*/ 82 w 120"/>
                          <a:gd name="T23" fmla="*/ 46 h 69"/>
                          <a:gd name="T24" fmla="*/ 89 w 120"/>
                          <a:gd name="T25" fmla="*/ 53 h 69"/>
                          <a:gd name="T26" fmla="*/ 97 w 120"/>
                          <a:gd name="T27" fmla="*/ 59 h 69"/>
                          <a:gd name="T28" fmla="*/ 102 w 120"/>
                          <a:gd name="T29" fmla="*/ 69 h 69"/>
                          <a:gd name="T30" fmla="*/ 120 w 120"/>
                          <a:gd name="T31" fmla="*/ 51 h 69"/>
                          <a:gd name="T32" fmla="*/ 118 w 120"/>
                          <a:gd name="T33" fmla="*/ 48 h 69"/>
                          <a:gd name="T34" fmla="*/ 112 w 120"/>
                          <a:gd name="T35" fmla="*/ 42 h 69"/>
                          <a:gd name="T36" fmla="*/ 108 w 120"/>
                          <a:gd name="T37" fmla="*/ 36 h 69"/>
                          <a:gd name="T38" fmla="*/ 102 w 120"/>
                          <a:gd name="T39" fmla="*/ 32 h 69"/>
                          <a:gd name="T40" fmla="*/ 97 w 120"/>
                          <a:gd name="T41" fmla="*/ 29 h 69"/>
                          <a:gd name="T42" fmla="*/ 91 w 120"/>
                          <a:gd name="T43" fmla="*/ 25 h 69"/>
                          <a:gd name="T44" fmla="*/ 83 w 120"/>
                          <a:gd name="T45" fmla="*/ 19 h 69"/>
                          <a:gd name="T46" fmla="*/ 76 w 120"/>
                          <a:gd name="T47" fmla="*/ 15 h 69"/>
                          <a:gd name="T48" fmla="*/ 66 w 120"/>
                          <a:gd name="T49" fmla="*/ 10 h 69"/>
                          <a:gd name="T50" fmla="*/ 57 w 120"/>
                          <a:gd name="T51" fmla="*/ 8 h 69"/>
                          <a:gd name="T52" fmla="*/ 53 w 120"/>
                          <a:gd name="T53" fmla="*/ 6 h 69"/>
                          <a:gd name="T54" fmla="*/ 47 w 120"/>
                          <a:gd name="T55" fmla="*/ 4 h 69"/>
                          <a:gd name="T56" fmla="*/ 42 w 120"/>
                          <a:gd name="T57" fmla="*/ 2 h 69"/>
                          <a:gd name="T58" fmla="*/ 36 w 120"/>
                          <a:gd name="T59" fmla="*/ 2 h 69"/>
                          <a:gd name="T60" fmla="*/ 30 w 120"/>
                          <a:gd name="T61" fmla="*/ 0 h 69"/>
                          <a:gd name="T62" fmla="*/ 23 w 120"/>
                          <a:gd name="T63" fmla="*/ 0 h 69"/>
                          <a:gd name="T64" fmla="*/ 17 w 120"/>
                          <a:gd name="T65" fmla="*/ 0 h 69"/>
                          <a:gd name="T66" fmla="*/ 11 w 120"/>
                          <a:gd name="T67" fmla="*/ 0 h 69"/>
                          <a:gd name="T68" fmla="*/ 0 w 120"/>
                          <a:gd name="T69" fmla="*/ 21 h 69"/>
                          <a:gd name="T70" fmla="*/ 0 w 120"/>
                          <a:gd name="T71" fmla="*/ 21 h 69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120"/>
                          <a:gd name="T109" fmla="*/ 0 h 69"/>
                          <a:gd name="T110" fmla="*/ 120 w 120"/>
                          <a:gd name="T111" fmla="*/ 69 h 69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120" h="69">
                            <a:moveTo>
                              <a:pt x="0" y="21"/>
                            </a:moveTo>
                            <a:lnTo>
                              <a:pt x="2" y="21"/>
                            </a:lnTo>
                            <a:lnTo>
                              <a:pt x="11" y="21"/>
                            </a:lnTo>
                            <a:lnTo>
                              <a:pt x="17" y="21"/>
                            </a:lnTo>
                            <a:lnTo>
                              <a:pt x="23" y="23"/>
                            </a:lnTo>
                            <a:lnTo>
                              <a:pt x="30" y="25"/>
                            </a:lnTo>
                            <a:lnTo>
                              <a:pt x="40" y="29"/>
                            </a:lnTo>
                            <a:lnTo>
                              <a:pt x="47" y="29"/>
                            </a:lnTo>
                            <a:lnTo>
                              <a:pt x="55" y="32"/>
                            </a:lnTo>
                            <a:lnTo>
                              <a:pt x="64" y="34"/>
                            </a:lnTo>
                            <a:lnTo>
                              <a:pt x="74" y="42"/>
                            </a:lnTo>
                            <a:lnTo>
                              <a:pt x="82" y="46"/>
                            </a:lnTo>
                            <a:lnTo>
                              <a:pt x="89" y="53"/>
                            </a:lnTo>
                            <a:lnTo>
                              <a:pt x="97" y="59"/>
                            </a:lnTo>
                            <a:lnTo>
                              <a:pt x="102" y="69"/>
                            </a:lnTo>
                            <a:lnTo>
                              <a:pt x="120" y="51"/>
                            </a:lnTo>
                            <a:lnTo>
                              <a:pt x="118" y="48"/>
                            </a:lnTo>
                            <a:lnTo>
                              <a:pt x="112" y="42"/>
                            </a:lnTo>
                            <a:lnTo>
                              <a:pt x="108" y="36"/>
                            </a:lnTo>
                            <a:lnTo>
                              <a:pt x="102" y="32"/>
                            </a:lnTo>
                            <a:lnTo>
                              <a:pt x="97" y="29"/>
                            </a:lnTo>
                            <a:lnTo>
                              <a:pt x="91" y="25"/>
                            </a:lnTo>
                            <a:lnTo>
                              <a:pt x="83" y="19"/>
                            </a:lnTo>
                            <a:lnTo>
                              <a:pt x="76" y="15"/>
                            </a:lnTo>
                            <a:lnTo>
                              <a:pt x="66" y="10"/>
                            </a:lnTo>
                            <a:lnTo>
                              <a:pt x="57" y="8"/>
                            </a:lnTo>
                            <a:lnTo>
                              <a:pt x="53" y="6"/>
                            </a:lnTo>
                            <a:lnTo>
                              <a:pt x="47" y="4"/>
                            </a:lnTo>
                            <a:lnTo>
                              <a:pt x="42" y="2"/>
                            </a:lnTo>
                            <a:lnTo>
                              <a:pt x="36" y="2"/>
                            </a:lnTo>
                            <a:lnTo>
                              <a:pt x="30" y="0"/>
                            </a:lnTo>
                            <a:lnTo>
                              <a:pt x="23" y="0"/>
                            </a:lnTo>
                            <a:lnTo>
                              <a:pt x="17" y="0"/>
                            </a:lnTo>
                            <a:lnTo>
                              <a:pt x="11" y="0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59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6" y="2130"/>
                        <a:ext cx="56" cy="35"/>
                      </a:xfrm>
                      <a:custGeom>
                        <a:avLst/>
                        <a:gdLst>
                          <a:gd name="T0" fmla="*/ 0 w 112"/>
                          <a:gd name="T1" fmla="*/ 25 h 71"/>
                          <a:gd name="T2" fmla="*/ 2 w 112"/>
                          <a:gd name="T3" fmla="*/ 25 h 71"/>
                          <a:gd name="T4" fmla="*/ 9 w 112"/>
                          <a:gd name="T5" fmla="*/ 27 h 71"/>
                          <a:gd name="T6" fmla="*/ 15 w 112"/>
                          <a:gd name="T7" fmla="*/ 29 h 71"/>
                          <a:gd name="T8" fmla="*/ 21 w 112"/>
                          <a:gd name="T9" fmla="*/ 31 h 71"/>
                          <a:gd name="T10" fmla="*/ 28 w 112"/>
                          <a:gd name="T11" fmla="*/ 32 h 71"/>
                          <a:gd name="T12" fmla="*/ 36 w 112"/>
                          <a:gd name="T13" fmla="*/ 36 h 71"/>
                          <a:gd name="T14" fmla="*/ 43 w 112"/>
                          <a:gd name="T15" fmla="*/ 40 h 71"/>
                          <a:gd name="T16" fmla="*/ 51 w 112"/>
                          <a:gd name="T17" fmla="*/ 42 h 71"/>
                          <a:gd name="T18" fmla="*/ 59 w 112"/>
                          <a:gd name="T19" fmla="*/ 46 h 71"/>
                          <a:gd name="T20" fmla="*/ 66 w 112"/>
                          <a:gd name="T21" fmla="*/ 52 h 71"/>
                          <a:gd name="T22" fmla="*/ 72 w 112"/>
                          <a:gd name="T23" fmla="*/ 53 h 71"/>
                          <a:gd name="T24" fmla="*/ 79 w 112"/>
                          <a:gd name="T25" fmla="*/ 59 h 71"/>
                          <a:gd name="T26" fmla="*/ 83 w 112"/>
                          <a:gd name="T27" fmla="*/ 65 h 71"/>
                          <a:gd name="T28" fmla="*/ 91 w 112"/>
                          <a:gd name="T29" fmla="*/ 71 h 71"/>
                          <a:gd name="T30" fmla="*/ 91 w 112"/>
                          <a:gd name="T31" fmla="*/ 69 h 71"/>
                          <a:gd name="T32" fmla="*/ 97 w 112"/>
                          <a:gd name="T33" fmla="*/ 67 h 71"/>
                          <a:gd name="T34" fmla="*/ 98 w 112"/>
                          <a:gd name="T35" fmla="*/ 65 h 71"/>
                          <a:gd name="T36" fmla="*/ 102 w 112"/>
                          <a:gd name="T37" fmla="*/ 61 h 71"/>
                          <a:gd name="T38" fmla="*/ 106 w 112"/>
                          <a:gd name="T39" fmla="*/ 55 h 71"/>
                          <a:gd name="T40" fmla="*/ 112 w 112"/>
                          <a:gd name="T41" fmla="*/ 50 h 71"/>
                          <a:gd name="T42" fmla="*/ 108 w 112"/>
                          <a:gd name="T43" fmla="*/ 46 h 71"/>
                          <a:gd name="T44" fmla="*/ 104 w 112"/>
                          <a:gd name="T45" fmla="*/ 42 h 71"/>
                          <a:gd name="T46" fmla="*/ 98 w 112"/>
                          <a:gd name="T47" fmla="*/ 36 h 71"/>
                          <a:gd name="T48" fmla="*/ 95 w 112"/>
                          <a:gd name="T49" fmla="*/ 32 h 71"/>
                          <a:gd name="T50" fmla="*/ 89 w 112"/>
                          <a:gd name="T51" fmla="*/ 29 h 71"/>
                          <a:gd name="T52" fmla="*/ 83 w 112"/>
                          <a:gd name="T53" fmla="*/ 23 h 71"/>
                          <a:gd name="T54" fmla="*/ 74 w 112"/>
                          <a:gd name="T55" fmla="*/ 19 h 71"/>
                          <a:gd name="T56" fmla="*/ 68 w 112"/>
                          <a:gd name="T57" fmla="*/ 13 h 71"/>
                          <a:gd name="T58" fmla="*/ 59 w 112"/>
                          <a:gd name="T59" fmla="*/ 10 h 71"/>
                          <a:gd name="T60" fmla="*/ 51 w 112"/>
                          <a:gd name="T61" fmla="*/ 6 h 71"/>
                          <a:gd name="T62" fmla="*/ 43 w 112"/>
                          <a:gd name="T63" fmla="*/ 2 h 71"/>
                          <a:gd name="T64" fmla="*/ 34 w 112"/>
                          <a:gd name="T65" fmla="*/ 0 h 71"/>
                          <a:gd name="T66" fmla="*/ 24 w 112"/>
                          <a:gd name="T67" fmla="*/ 0 h 71"/>
                          <a:gd name="T68" fmla="*/ 15 w 112"/>
                          <a:gd name="T69" fmla="*/ 0 h 71"/>
                          <a:gd name="T70" fmla="*/ 0 w 112"/>
                          <a:gd name="T71" fmla="*/ 25 h 71"/>
                          <a:gd name="T72" fmla="*/ 0 w 112"/>
                          <a:gd name="T73" fmla="*/ 25 h 71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12"/>
                          <a:gd name="T112" fmla="*/ 0 h 71"/>
                          <a:gd name="T113" fmla="*/ 112 w 112"/>
                          <a:gd name="T114" fmla="*/ 71 h 71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12" h="71">
                            <a:moveTo>
                              <a:pt x="0" y="25"/>
                            </a:moveTo>
                            <a:lnTo>
                              <a:pt x="2" y="25"/>
                            </a:lnTo>
                            <a:lnTo>
                              <a:pt x="9" y="27"/>
                            </a:lnTo>
                            <a:lnTo>
                              <a:pt x="15" y="29"/>
                            </a:lnTo>
                            <a:lnTo>
                              <a:pt x="21" y="31"/>
                            </a:lnTo>
                            <a:lnTo>
                              <a:pt x="28" y="32"/>
                            </a:lnTo>
                            <a:lnTo>
                              <a:pt x="36" y="36"/>
                            </a:lnTo>
                            <a:lnTo>
                              <a:pt x="43" y="40"/>
                            </a:lnTo>
                            <a:lnTo>
                              <a:pt x="51" y="42"/>
                            </a:lnTo>
                            <a:lnTo>
                              <a:pt x="59" y="46"/>
                            </a:lnTo>
                            <a:lnTo>
                              <a:pt x="66" y="52"/>
                            </a:lnTo>
                            <a:lnTo>
                              <a:pt x="72" y="53"/>
                            </a:lnTo>
                            <a:lnTo>
                              <a:pt x="79" y="59"/>
                            </a:lnTo>
                            <a:lnTo>
                              <a:pt x="83" y="65"/>
                            </a:lnTo>
                            <a:lnTo>
                              <a:pt x="91" y="71"/>
                            </a:lnTo>
                            <a:lnTo>
                              <a:pt x="91" y="69"/>
                            </a:lnTo>
                            <a:lnTo>
                              <a:pt x="97" y="67"/>
                            </a:lnTo>
                            <a:lnTo>
                              <a:pt x="98" y="65"/>
                            </a:lnTo>
                            <a:lnTo>
                              <a:pt x="102" y="61"/>
                            </a:lnTo>
                            <a:lnTo>
                              <a:pt x="106" y="55"/>
                            </a:lnTo>
                            <a:lnTo>
                              <a:pt x="112" y="50"/>
                            </a:lnTo>
                            <a:lnTo>
                              <a:pt x="108" y="46"/>
                            </a:lnTo>
                            <a:lnTo>
                              <a:pt x="104" y="42"/>
                            </a:lnTo>
                            <a:lnTo>
                              <a:pt x="98" y="36"/>
                            </a:lnTo>
                            <a:lnTo>
                              <a:pt x="95" y="32"/>
                            </a:lnTo>
                            <a:lnTo>
                              <a:pt x="89" y="29"/>
                            </a:lnTo>
                            <a:lnTo>
                              <a:pt x="83" y="23"/>
                            </a:lnTo>
                            <a:lnTo>
                              <a:pt x="74" y="19"/>
                            </a:lnTo>
                            <a:lnTo>
                              <a:pt x="68" y="13"/>
                            </a:lnTo>
                            <a:lnTo>
                              <a:pt x="59" y="10"/>
                            </a:lnTo>
                            <a:lnTo>
                              <a:pt x="51" y="6"/>
                            </a:lnTo>
                            <a:lnTo>
                              <a:pt x="43" y="2"/>
                            </a:lnTo>
                            <a:lnTo>
                              <a:pt x="34" y="0"/>
                            </a:lnTo>
                            <a:lnTo>
                              <a:pt x="24" y="0"/>
                            </a:lnTo>
                            <a:lnTo>
                              <a:pt x="15" y="0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0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4" y="2027"/>
                        <a:ext cx="36" cy="32"/>
                      </a:xfrm>
                      <a:custGeom>
                        <a:avLst/>
                        <a:gdLst>
                          <a:gd name="T0" fmla="*/ 0 w 72"/>
                          <a:gd name="T1" fmla="*/ 57 h 63"/>
                          <a:gd name="T2" fmla="*/ 6 w 72"/>
                          <a:gd name="T3" fmla="*/ 49 h 63"/>
                          <a:gd name="T4" fmla="*/ 11 w 72"/>
                          <a:gd name="T5" fmla="*/ 44 h 63"/>
                          <a:gd name="T6" fmla="*/ 17 w 72"/>
                          <a:gd name="T7" fmla="*/ 36 h 63"/>
                          <a:gd name="T8" fmla="*/ 25 w 72"/>
                          <a:gd name="T9" fmla="*/ 28 h 63"/>
                          <a:gd name="T10" fmla="*/ 30 w 72"/>
                          <a:gd name="T11" fmla="*/ 23 h 63"/>
                          <a:gd name="T12" fmla="*/ 38 w 72"/>
                          <a:gd name="T13" fmla="*/ 15 h 63"/>
                          <a:gd name="T14" fmla="*/ 44 w 72"/>
                          <a:gd name="T15" fmla="*/ 7 h 63"/>
                          <a:gd name="T16" fmla="*/ 51 w 72"/>
                          <a:gd name="T17" fmla="*/ 0 h 63"/>
                          <a:gd name="T18" fmla="*/ 55 w 72"/>
                          <a:gd name="T19" fmla="*/ 9 h 63"/>
                          <a:gd name="T20" fmla="*/ 57 w 72"/>
                          <a:gd name="T21" fmla="*/ 19 h 63"/>
                          <a:gd name="T22" fmla="*/ 61 w 72"/>
                          <a:gd name="T23" fmla="*/ 30 h 63"/>
                          <a:gd name="T24" fmla="*/ 65 w 72"/>
                          <a:gd name="T25" fmla="*/ 40 h 63"/>
                          <a:gd name="T26" fmla="*/ 67 w 72"/>
                          <a:gd name="T27" fmla="*/ 49 h 63"/>
                          <a:gd name="T28" fmla="*/ 70 w 72"/>
                          <a:gd name="T29" fmla="*/ 57 h 63"/>
                          <a:gd name="T30" fmla="*/ 70 w 72"/>
                          <a:gd name="T31" fmla="*/ 61 h 63"/>
                          <a:gd name="T32" fmla="*/ 72 w 72"/>
                          <a:gd name="T33" fmla="*/ 63 h 63"/>
                          <a:gd name="T34" fmla="*/ 69 w 72"/>
                          <a:gd name="T35" fmla="*/ 61 h 63"/>
                          <a:gd name="T36" fmla="*/ 63 w 72"/>
                          <a:gd name="T37" fmla="*/ 61 h 63"/>
                          <a:gd name="T38" fmla="*/ 55 w 72"/>
                          <a:gd name="T39" fmla="*/ 61 h 63"/>
                          <a:gd name="T40" fmla="*/ 46 w 72"/>
                          <a:gd name="T41" fmla="*/ 59 h 63"/>
                          <a:gd name="T42" fmla="*/ 40 w 72"/>
                          <a:gd name="T43" fmla="*/ 59 h 63"/>
                          <a:gd name="T44" fmla="*/ 34 w 72"/>
                          <a:gd name="T45" fmla="*/ 59 h 63"/>
                          <a:gd name="T46" fmla="*/ 27 w 72"/>
                          <a:gd name="T47" fmla="*/ 57 h 63"/>
                          <a:gd name="T48" fmla="*/ 23 w 72"/>
                          <a:gd name="T49" fmla="*/ 57 h 63"/>
                          <a:gd name="T50" fmla="*/ 15 w 72"/>
                          <a:gd name="T51" fmla="*/ 57 h 63"/>
                          <a:gd name="T52" fmla="*/ 11 w 72"/>
                          <a:gd name="T53" fmla="*/ 57 h 63"/>
                          <a:gd name="T54" fmla="*/ 4 w 72"/>
                          <a:gd name="T55" fmla="*/ 57 h 63"/>
                          <a:gd name="T56" fmla="*/ 0 w 72"/>
                          <a:gd name="T57" fmla="*/ 57 h 63"/>
                          <a:gd name="T58" fmla="*/ 0 w 72"/>
                          <a:gd name="T59" fmla="*/ 57 h 63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72"/>
                          <a:gd name="T91" fmla="*/ 0 h 63"/>
                          <a:gd name="T92" fmla="*/ 72 w 72"/>
                          <a:gd name="T93" fmla="*/ 63 h 63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72" h="63">
                            <a:moveTo>
                              <a:pt x="0" y="57"/>
                            </a:moveTo>
                            <a:lnTo>
                              <a:pt x="6" y="49"/>
                            </a:lnTo>
                            <a:lnTo>
                              <a:pt x="11" y="44"/>
                            </a:lnTo>
                            <a:lnTo>
                              <a:pt x="17" y="36"/>
                            </a:lnTo>
                            <a:lnTo>
                              <a:pt x="25" y="28"/>
                            </a:lnTo>
                            <a:lnTo>
                              <a:pt x="30" y="23"/>
                            </a:lnTo>
                            <a:lnTo>
                              <a:pt x="38" y="15"/>
                            </a:lnTo>
                            <a:lnTo>
                              <a:pt x="44" y="7"/>
                            </a:lnTo>
                            <a:lnTo>
                              <a:pt x="51" y="0"/>
                            </a:lnTo>
                            <a:lnTo>
                              <a:pt x="55" y="9"/>
                            </a:lnTo>
                            <a:lnTo>
                              <a:pt x="57" y="19"/>
                            </a:lnTo>
                            <a:lnTo>
                              <a:pt x="61" y="30"/>
                            </a:lnTo>
                            <a:lnTo>
                              <a:pt x="65" y="40"/>
                            </a:lnTo>
                            <a:lnTo>
                              <a:pt x="67" y="49"/>
                            </a:lnTo>
                            <a:lnTo>
                              <a:pt x="70" y="57"/>
                            </a:lnTo>
                            <a:lnTo>
                              <a:pt x="70" y="61"/>
                            </a:lnTo>
                            <a:lnTo>
                              <a:pt x="72" y="63"/>
                            </a:lnTo>
                            <a:lnTo>
                              <a:pt x="69" y="61"/>
                            </a:lnTo>
                            <a:lnTo>
                              <a:pt x="63" y="61"/>
                            </a:lnTo>
                            <a:lnTo>
                              <a:pt x="55" y="61"/>
                            </a:lnTo>
                            <a:lnTo>
                              <a:pt x="46" y="59"/>
                            </a:lnTo>
                            <a:lnTo>
                              <a:pt x="40" y="59"/>
                            </a:lnTo>
                            <a:lnTo>
                              <a:pt x="34" y="59"/>
                            </a:lnTo>
                            <a:lnTo>
                              <a:pt x="27" y="57"/>
                            </a:lnTo>
                            <a:lnTo>
                              <a:pt x="23" y="57"/>
                            </a:lnTo>
                            <a:lnTo>
                              <a:pt x="15" y="57"/>
                            </a:lnTo>
                            <a:lnTo>
                              <a:pt x="11" y="57"/>
                            </a:lnTo>
                            <a:lnTo>
                              <a:pt x="4" y="57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1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61" y="1962"/>
                        <a:ext cx="27" cy="27"/>
                      </a:xfrm>
                      <a:custGeom>
                        <a:avLst/>
                        <a:gdLst>
                          <a:gd name="T0" fmla="*/ 0 w 55"/>
                          <a:gd name="T1" fmla="*/ 51 h 55"/>
                          <a:gd name="T2" fmla="*/ 4 w 55"/>
                          <a:gd name="T3" fmla="*/ 43 h 55"/>
                          <a:gd name="T4" fmla="*/ 10 w 55"/>
                          <a:gd name="T5" fmla="*/ 38 h 55"/>
                          <a:gd name="T6" fmla="*/ 13 w 55"/>
                          <a:gd name="T7" fmla="*/ 32 h 55"/>
                          <a:gd name="T8" fmla="*/ 17 w 55"/>
                          <a:gd name="T9" fmla="*/ 24 h 55"/>
                          <a:gd name="T10" fmla="*/ 23 w 55"/>
                          <a:gd name="T11" fmla="*/ 19 h 55"/>
                          <a:gd name="T12" fmla="*/ 27 w 55"/>
                          <a:gd name="T13" fmla="*/ 11 h 55"/>
                          <a:gd name="T14" fmla="*/ 32 w 55"/>
                          <a:gd name="T15" fmla="*/ 5 h 55"/>
                          <a:gd name="T16" fmla="*/ 38 w 55"/>
                          <a:gd name="T17" fmla="*/ 0 h 55"/>
                          <a:gd name="T18" fmla="*/ 40 w 55"/>
                          <a:gd name="T19" fmla="*/ 9 h 55"/>
                          <a:gd name="T20" fmla="*/ 44 w 55"/>
                          <a:gd name="T21" fmla="*/ 19 h 55"/>
                          <a:gd name="T22" fmla="*/ 46 w 55"/>
                          <a:gd name="T23" fmla="*/ 26 h 55"/>
                          <a:gd name="T24" fmla="*/ 50 w 55"/>
                          <a:gd name="T25" fmla="*/ 36 h 55"/>
                          <a:gd name="T26" fmla="*/ 51 w 55"/>
                          <a:gd name="T27" fmla="*/ 43 h 55"/>
                          <a:gd name="T28" fmla="*/ 53 w 55"/>
                          <a:gd name="T29" fmla="*/ 49 h 55"/>
                          <a:gd name="T30" fmla="*/ 55 w 55"/>
                          <a:gd name="T31" fmla="*/ 53 h 55"/>
                          <a:gd name="T32" fmla="*/ 55 w 55"/>
                          <a:gd name="T33" fmla="*/ 55 h 55"/>
                          <a:gd name="T34" fmla="*/ 53 w 55"/>
                          <a:gd name="T35" fmla="*/ 55 h 55"/>
                          <a:gd name="T36" fmla="*/ 50 w 55"/>
                          <a:gd name="T37" fmla="*/ 55 h 55"/>
                          <a:gd name="T38" fmla="*/ 44 w 55"/>
                          <a:gd name="T39" fmla="*/ 53 h 55"/>
                          <a:gd name="T40" fmla="*/ 36 w 55"/>
                          <a:gd name="T41" fmla="*/ 53 h 55"/>
                          <a:gd name="T42" fmla="*/ 27 w 55"/>
                          <a:gd name="T43" fmla="*/ 53 h 55"/>
                          <a:gd name="T44" fmla="*/ 19 w 55"/>
                          <a:gd name="T45" fmla="*/ 53 h 55"/>
                          <a:gd name="T46" fmla="*/ 10 w 55"/>
                          <a:gd name="T47" fmla="*/ 51 h 55"/>
                          <a:gd name="T48" fmla="*/ 0 w 55"/>
                          <a:gd name="T49" fmla="*/ 51 h 55"/>
                          <a:gd name="T50" fmla="*/ 0 w 55"/>
                          <a:gd name="T51" fmla="*/ 51 h 55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5"/>
                          <a:gd name="T79" fmla="*/ 0 h 55"/>
                          <a:gd name="T80" fmla="*/ 55 w 55"/>
                          <a:gd name="T81" fmla="*/ 55 h 55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5" h="55">
                            <a:moveTo>
                              <a:pt x="0" y="51"/>
                            </a:moveTo>
                            <a:lnTo>
                              <a:pt x="4" y="43"/>
                            </a:lnTo>
                            <a:lnTo>
                              <a:pt x="10" y="38"/>
                            </a:lnTo>
                            <a:lnTo>
                              <a:pt x="13" y="32"/>
                            </a:lnTo>
                            <a:lnTo>
                              <a:pt x="17" y="24"/>
                            </a:lnTo>
                            <a:lnTo>
                              <a:pt x="23" y="19"/>
                            </a:lnTo>
                            <a:lnTo>
                              <a:pt x="27" y="11"/>
                            </a:lnTo>
                            <a:lnTo>
                              <a:pt x="32" y="5"/>
                            </a:lnTo>
                            <a:lnTo>
                              <a:pt x="38" y="0"/>
                            </a:lnTo>
                            <a:lnTo>
                              <a:pt x="40" y="9"/>
                            </a:lnTo>
                            <a:lnTo>
                              <a:pt x="44" y="19"/>
                            </a:lnTo>
                            <a:lnTo>
                              <a:pt x="46" y="26"/>
                            </a:lnTo>
                            <a:lnTo>
                              <a:pt x="50" y="36"/>
                            </a:lnTo>
                            <a:lnTo>
                              <a:pt x="51" y="43"/>
                            </a:lnTo>
                            <a:lnTo>
                              <a:pt x="53" y="49"/>
                            </a:lnTo>
                            <a:lnTo>
                              <a:pt x="55" y="53"/>
                            </a:lnTo>
                            <a:lnTo>
                              <a:pt x="55" y="55"/>
                            </a:lnTo>
                            <a:lnTo>
                              <a:pt x="53" y="55"/>
                            </a:lnTo>
                            <a:lnTo>
                              <a:pt x="50" y="55"/>
                            </a:lnTo>
                            <a:lnTo>
                              <a:pt x="44" y="53"/>
                            </a:lnTo>
                            <a:lnTo>
                              <a:pt x="36" y="53"/>
                            </a:lnTo>
                            <a:lnTo>
                              <a:pt x="27" y="53"/>
                            </a:lnTo>
                            <a:lnTo>
                              <a:pt x="19" y="53"/>
                            </a:lnTo>
                            <a:lnTo>
                              <a:pt x="10" y="51"/>
                            </a:lnTo>
                            <a:lnTo>
                              <a:pt x="0" y="51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2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4" y="2094"/>
                        <a:ext cx="32" cy="23"/>
                      </a:xfrm>
                      <a:custGeom>
                        <a:avLst/>
                        <a:gdLst>
                          <a:gd name="T0" fmla="*/ 0 w 63"/>
                          <a:gd name="T1" fmla="*/ 34 h 46"/>
                          <a:gd name="T2" fmla="*/ 6 w 63"/>
                          <a:gd name="T3" fmla="*/ 30 h 46"/>
                          <a:gd name="T4" fmla="*/ 12 w 63"/>
                          <a:gd name="T5" fmla="*/ 27 h 46"/>
                          <a:gd name="T6" fmla="*/ 17 w 63"/>
                          <a:gd name="T7" fmla="*/ 23 h 46"/>
                          <a:gd name="T8" fmla="*/ 25 w 63"/>
                          <a:gd name="T9" fmla="*/ 19 h 46"/>
                          <a:gd name="T10" fmla="*/ 31 w 63"/>
                          <a:gd name="T11" fmla="*/ 15 h 46"/>
                          <a:gd name="T12" fmla="*/ 38 w 63"/>
                          <a:gd name="T13" fmla="*/ 11 h 46"/>
                          <a:gd name="T14" fmla="*/ 46 w 63"/>
                          <a:gd name="T15" fmla="*/ 6 h 46"/>
                          <a:gd name="T16" fmla="*/ 54 w 63"/>
                          <a:gd name="T17" fmla="*/ 0 h 46"/>
                          <a:gd name="T18" fmla="*/ 55 w 63"/>
                          <a:gd name="T19" fmla="*/ 8 h 46"/>
                          <a:gd name="T20" fmla="*/ 57 w 63"/>
                          <a:gd name="T21" fmla="*/ 17 h 46"/>
                          <a:gd name="T22" fmla="*/ 59 w 63"/>
                          <a:gd name="T23" fmla="*/ 25 h 46"/>
                          <a:gd name="T24" fmla="*/ 61 w 63"/>
                          <a:gd name="T25" fmla="*/ 30 h 46"/>
                          <a:gd name="T26" fmla="*/ 61 w 63"/>
                          <a:gd name="T27" fmla="*/ 36 h 46"/>
                          <a:gd name="T28" fmla="*/ 61 w 63"/>
                          <a:gd name="T29" fmla="*/ 42 h 46"/>
                          <a:gd name="T30" fmla="*/ 63 w 63"/>
                          <a:gd name="T31" fmla="*/ 44 h 46"/>
                          <a:gd name="T32" fmla="*/ 63 w 63"/>
                          <a:gd name="T33" fmla="*/ 46 h 46"/>
                          <a:gd name="T34" fmla="*/ 61 w 63"/>
                          <a:gd name="T35" fmla="*/ 46 h 46"/>
                          <a:gd name="T36" fmla="*/ 57 w 63"/>
                          <a:gd name="T37" fmla="*/ 44 h 46"/>
                          <a:gd name="T38" fmla="*/ 50 w 63"/>
                          <a:gd name="T39" fmla="*/ 42 h 46"/>
                          <a:gd name="T40" fmla="*/ 42 w 63"/>
                          <a:gd name="T41" fmla="*/ 42 h 46"/>
                          <a:gd name="T42" fmla="*/ 33 w 63"/>
                          <a:gd name="T43" fmla="*/ 40 h 46"/>
                          <a:gd name="T44" fmla="*/ 21 w 63"/>
                          <a:gd name="T45" fmla="*/ 38 h 46"/>
                          <a:gd name="T46" fmla="*/ 10 w 63"/>
                          <a:gd name="T47" fmla="*/ 36 h 46"/>
                          <a:gd name="T48" fmla="*/ 0 w 63"/>
                          <a:gd name="T49" fmla="*/ 34 h 46"/>
                          <a:gd name="T50" fmla="*/ 0 w 63"/>
                          <a:gd name="T51" fmla="*/ 34 h 4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63"/>
                          <a:gd name="T79" fmla="*/ 0 h 46"/>
                          <a:gd name="T80" fmla="*/ 63 w 63"/>
                          <a:gd name="T81" fmla="*/ 46 h 46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63" h="46">
                            <a:moveTo>
                              <a:pt x="0" y="34"/>
                            </a:moveTo>
                            <a:lnTo>
                              <a:pt x="6" y="30"/>
                            </a:lnTo>
                            <a:lnTo>
                              <a:pt x="12" y="27"/>
                            </a:lnTo>
                            <a:lnTo>
                              <a:pt x="17" y="23"/>
                            </a:lnTo>
                            <a:lnTo>
                              <a:pt x="25" y="19"/>
                            </a:lnTo>
                            <a:lnTo>
                              <a:pt x="31" y="15"/>
                            </a:lnTo>
                            <a:lnTo>
                              <a:pt x="38" y="11"/>
                            </a:lnTo>
                            <a:lnTo>
                              <a:pt x="46" y="6"/>
                            </a:lnTo>
                            <a:lnTo>
                              <a:pt x="54" y="0"/>
                            </a:lnTo>
                            <a:lnTo>
                              <a:pt x="55" y="8"/>
                            </a:lnTo>
                            <a:lnTo>
                              <a:pt x="57" y="17"/>
                            </a:lnTo>
                            <a:lnTo>
                              <a:pt x="59" y="25"/>
                            </a:lnTo>
                            <a:lnTo>
                              <a:pt x="61" y="30"/>
                            </a:lnTo>
                            <a:lnTo>
                              <a:pt x="61" y="36"/>
                            </a:lnTo>
                            <a:lnTo>
                              <a:pt x="61" y="42"/>
                            </a:lnTo>
                            <a:lnTo>
                              <a:pt x="63" y="44"/>
                            </a:lnTo>
                            <a:lnTo>
                              <a:pt x="63" y="46"/>
                            </a:lnTo>
                            <a:lnTo>
                              <a:pt x="61" y="46"/>
                            </a:lnTo>
                            <a:lnTo>
                              <a:pt x="57" y="44"/>
                            </a:lnTo>
                            <a:lnTo>
                              <a:pt x="50" y="42"/>
                            </a:lnTo>
                            <a:lnTo>
                              <a:pt x="42" y="42"/>
                            </a:lnTo>
                            <a:lnTo>
                              <a:pt x="33" y="40"/>
                            </a:lnTo>
                            <a:lnTo>
                              <a:pt x="21" y="38"/>
                            </a:lnTo>
                            <a:lnTo>
                              <a:pt x="10" y="36"/>
                            </a:lnTo>
                            <a:lnTo>
                              <a:pt x="0" y="3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3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5" y="2310"/>
                        <a:ext cx="30" cy="25"/>
                      </a:xfrm>
                      <a:custGeom>
                        <a:avLst/>
                        <a:gdLst>
                          <a:gd name="T0" fmla="*/ 59 w 61"/>
                          <a:gd name="T1" fmla="*/ 52 h 52"/>
                          <a:gd name="T2" fmla="*/ 57 w 61"/>
                          <a:gd name="T3" fmla="*/ 50 h 52"/>
                          <a:gd name="T4" fmla="*/ 53 w 61"/>
                          <a:gd name="T5" fmla="*/ 50 h 52"/>
                          <a:gd name="T6" fmla="*/ 46 w 61"/>
                          <a:gd name="T7" fmla="*/ 48 h 52"/>
                          <a:gd name="T8" fmla="*/ 38 w 61"/>
                          <a:gd name="T9" fmla="*/ 48 h 52"/>
                          <a:gd name="T10" fmla="*/ 27 w 61"/>
                          <a:gd name="T11" fmla="*/ 46 h 52"/>
                          <a:gd name="T12" fmla="*/ 19 w 61"/>
                          <a:gd name="T13" fmla="*/ 44 h 52"/>
                          <a:gd name="T14" fmla="*/ 10 w 61"/>
                          <a:gd name="T15" fmla="*/ 42 h 52"/>
                          <a:gd name="T16" fmla="*/ 0 w 61"/>
                          <a:gd name="T17" fmla="*/ 42 h 52"/>
                          <a:gd name="T18" fmla="*/ 6 w 61"/>
                          <a:gd name="T19" fmla="*/ 37 h 52"/>
                          <a:gd name="T20" fmla="*/ 14 w 61"/>
                          <a:gd name="T21" fmla="*/ 31 h 52"/>
                          <a:gd name="T22" fmla="*/ 21 w 61"/>
                          <a:gd name="T23" fmla="*/ 27 h 52"/>
                          <a:gd name="T24" fmla="*/ 29 w 61"/>
                          <a:gd name="T25" fmla="*/ 21 h 52"/>
                          <a:gd name="T26" fmla="*/ 36 w 61"/>
                          <a:gd name="T27" fmla="*/ 16 h 52"/>
                          <a:gd name="T28" fmla="*/ 44 w 61"/>
                          <a:gd name="T29" fmla="*/ 10 h 52"/>
                          <a:gd name="T30" fmla="*/ 52 w 61"/>
                          <a:gd name="T31" fmla="*/ 6 h 52"/>
                          <a:gd name="T32" fmla="*/ 61 w 61"/>
                          <a:gd name="T33" fmla="*/ 0 h 52"/>
                          <a:gd name="T34" fmla="*/ 59 w 61"/>
                          <a:gd name="T35" fmla="*/ 6 h 52"/>
                          <a:gd name="T36" fmla="*/ 59 w 61"/>
                          <a:gd name="T37" fmla="*/ 12 h 52"/>
                          <a:gd name="T38" fmla="*/ 59 w 61"/>
                          <a:gd name="T39" fmla="*/ 18 h 52"/>
                          <a:gd name="T40" fmla="*/ 59 w 61"/>
                          <a:gd name="T41" fmla="*/ 25 h 52"/>
                          <a:gd name="T42" fmla="*/ 59 w 61"/>
                          <a:gd name="T43" fmla="*/ 31 h 52"/>
                          <a:gd name="T44" fmla="*/ 59 w 61"/>
                          <a:gd name="T45" fmla="*/ 39 h 52"/>
                          <a:gd name="T46" fmla="*/ 59 w 61"/>
                          <a:gd name="T47" fmla="*/ 44 h 52"/>
                          <a:gd name="T48" fmla="*/ 59 w 61"/>
                          <a:gd name="T49" fmla="*/ 52 h 52"/>
                          <a:gd name="T50" fmla="*/ 59 w 61"/>
                          <a:gd name="T51" fmla="*/ 52 h 52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61"/>
                          <a:gd name="T79" fmla="*/ 0 h 52"/>
                          <a:gd name="T80" fmla="*/ 61 w 61"/>
                          <a:gd name="T81" fmla="*/ 52 h 52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61" h="52">
                            <a:moveTo>
                              <a:pt x="59" y="52"/>
                            </a:moveTo>
                            <a:lnTo>
                              <a:pt x="57" y="50"/>
                            </a:lnTo>
                            <a:lnTo>
                              <a:pt x="53" y="50"/>
                            </a:lnTo>
                            <a:lnTo>
                              <a:pt x="46" y="48"/>
                            </a:lnTo>
                            <a:lnTo>
                              <a:pt x="38" y="48"/>
                            </a:lnTo>
                            <a:lnTo>
                              <a:pt x="27" y="46"/>
                            </a:lnTo>
                            <a:lnTo>
                              <a:pt x="19" y="44"/>
                            </a:lnTo>
                            <a:lnTo>
                              <a:pt x="10" y="42"/>
                            </a:lnTo>
                            <a:lnTo>
                              <a:pt x="0" y="42"/>
                            </a:lnTo>
                            <a:lnTo>
                              <a:pt x="6" y="37"/>
                            </a:lnTo>
                            <a:lnTo>
                              <a:pt x="14" y="31"/>
                            </a:lnTo>
                            <a:lnTo>
                              <a:pt x="21" y="27"/>
                            </a:lnTo>
                            <a:lnTo>
                              <a:pt x="29" y="21"/>
                            </a:lnTo>
                            <a:lnTo>
                              <a:pt x="36" y="16"/>
                            </a:lnTo>
                            <a:lnTo>
                              <a:pt x="44" y="10"/>
                            </a:lnTo>
                            <a:lnTo>
                              <a:pt x="52" y="6"/>
                            </a:lnTo>
                            <a:lnTo>
                              <a:pt x="61" y="0"/>
                            </a:lnTo>
                            <a:lnTo>
                              <a:pt x="59" y="6"/>
                            </a:lnTo>
                            <a:lnTo>
                              <a:pt x="59" y="12"/>
                            </a:lnTo>
                            <a:lnTo>
                              <a:pt x="59" y="18"/>
                            </a:lnTo>
                            <a:lnTo>
                              <a:pt x="59" y="25"/>
                            </a:lnTo>
                            <a:lnTo>
                              <a:pt x="59" y="31"/>
                            </a:lnTo>
                            <a:lnTo>
                              <a:pt x="59" y="39"/>
                            </a:lnTo>
                            <a:lnTo>
                              <a:pt x="59" y="44"/>
                            </a:lnTo>
                            <a:lnTo>
                              <a:pt x="59" y="52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4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5" y="2243"/>
                        <a:ext cx="22" cy="22"/>
                      </a:xfrm>
                      <a:custGeom>
                        <a:avLst/>
                        <a:gdLst>
                          <a:gd name="T0" fmla="*/ 44 w 44"/>
                          <a:gd name="T1" fmla="*/ 44 h 44"/>
                          <a:gd name="T2" fmla="*/ 42 w 44"/>
                          <a:gd name="T3" fmla="*/ 42 h 44"/>
                          <a:gd name="T4" fmla="*/ 40 w 44"/>
                          <a:gd name="T5" fmla="*/ 42 h 44"/>
                          <a:gd name="T6" fmla="*/ 36 w 44"/>
                          <a:gd name="T7" fmla="*/ 42 h 44"/>
                          <a:gd name="T8" fmla="*/ 30 w 44"/>
                          <a:gd name="T9" fmla="*/ 42 h 44"/>
                          <a:gd name="T10" fmla="*/ 23 w 44"/>
                          <a:gd name="T11" fmla="*/ 40 h 44"/>
                          <a:gd name="T12" fmla="*/ 15 w 44"/>
                          <a:gd name="T13" fmla="*/ 40 h 44"/>
                          <a:gd name="T14" fmla="*/ 7 w 44"/>
                          <a:gd name="T15" fmla="*/ 38 h 44"/>
                          <a:gd name="T16" fmla="*/ 0 w 44"/>
                          <a:gd name="T17" fmla="*/ 38 h 44"/>
                          <a:gd name="T18" fmla="*/ 9 w 44"/>
                          <a:gd name="T19" fmla="*/ 29 h 44"/>
                          <a:gd name="T20" fmla="*/ 21 w 44"/>
                          <a:gd name="T21" fmla="*/ 19 h 44"/>
                          <a:gd name="T22" fmla="*/ 30 w 44"/>
                          <a:gd name="T23" fmla="*/ 10 h 44"/>
                          <a:gd name="T24" fmla="*/ 40 w 44"/>
                          <a:gd name="T25" fmla="*/ 0 h 44"/>
                          <a:gd name="T26" fmla="*/ 42 w 44"/>
                          <a:gd name="T27" fmla="*/ 10 h 44"/>
                          <a:gd name="T28" fmla="*/ 44 w 44"/>
                          <a:gd name="T29" fmla="*/ 19 h 44"/>
                          <a:gd name="T30" fmla="*/ 44 w 44"/>
                          <a:gd name="T31" fmla="*/ 25 h 44"/>
                          <a:gd name="T32" fmla="*/ 44 w 44"/>
                          <a:gd name="T33" fmla="*/ 31 h 44"/>
                          <a:gd name="T34" fmla="*/ 44 w 44"/>
                          <a:gd name="T35" fmla="*/ 38 h 44"/>
                          <a:gd name="T36" fmla="*/ 44 w 44"/>
                          <a:gd name="T37" fmla="*/ 44 h 44"/>
                          <a:gd name="T38" fmla="*/ 44 w 44"/>
                          <a:gd name="T39" fmla="*/ 44 h 44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44"/>
                          <a:gd name="T61" fmla="*/ 0 h 44"/>
                          <a:gd name="T62" fmla="*/ 44 w 44"/>
                          <a:gd name="T63" fmla="*/ 44 h 44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44" h="44">
                            <a:moveTo>
                              <a:pt x="44" y="44"/>
                            </a:moveTo>
                            <a:lnTo>
                              <a:pt x="42" y="42"/>
                            </a:lnTo>
                            <a:lnTo>
                              <a:pt x="40" y="42"/>
                            </a:lnTo>
                            <a:lnTo>
                              <a:pt x="36" y="42"/>
                            </a:lnTo>
                            <a:lnTo>
                              <a:pt x="30" y="42"/>
                            </a:lnTo>
                            <a:lnTo>
                              <a:pt x="23" y="40"/>
                            </a:lnTo>
                            <a:lnTo>
                              <a:pt x="15" y="40"/>
                            </a:lnTo>
                            <a:lnTo>
                              <a:pt x="7" y="38"/>
                            </a:lnTo>
                            <a:lnTo>
                              <a:pt x="0" y="38"/>
                            </a:lnTo>
                            <a:lnTo>
                              <a:pt x="9" y="29"/>
                            </a:lnTo>
                            <a:lnTo>
                              <a:pt x="21" y="19"/>
                            </a:lnTo>
                            <a:lnTo>
                              <a:pt x="30" y="10"/>
                            </a:lnTo>
                            <a:lnTo>
                              <a:pt x="40" y="0"/>
                            </a:lnTo>
                            <a:lnTo>
                              <a:pt x="42" y="10"/>
                            </a:lnTo>
                            <a:lnTo>
                              <a:pt x="44" y="19"/>
                            </a:lnTo>
                            <a:lnTo>
                              <a:pt x="44" y="25"/>
                            </a:lnTo>
                            <a:lnTo>
                              <a:pt x="44" y="31"/>
                            </a:lnTo>
                            <a:lnTo>
                              <a:pt x="44" y="38"/>
                            </a:lnTo>
                            <a:lnTo>
                              <a:pt x="44" y="4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065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7" y="2367"/>
                        <a:ext cx="25" cy="18"/>
                      </a:xfrm>
                      <a:custGeom>
                        <a:avLst/>
                        <a:gdLst>
                          <a:gd name="T0" fmla="*/ 44 w 50"/>
                          <a:gd name="T1" fmla="*/ 36 h 36"/>
                          <a:gd name="T2" fmla="*/ 42 w 50"/>
                          <a:gd name="T3" fmla="*/ 36 h 36"/>
                          <a:gd name="T4" fmla="*/ 40 w 50"/>
                          <a:gd name="T5" fmla="*/ 34 h 36"/>
                          <a:gd name="T6" fmla="*/ 36 w 50"/>
                          <a:gd name="T7" fmla="*/ 32 h 36"/>
                          <a:gd name="T8" fmla="*/ 31 w 50"/>
                          <a:gd name="T9" fmla="*/ 30 h 36"/>
                          <a:gd name="T10" fmla="*/ 23 w 50"/>
                          <a:gd name="T11" fmla="*/ 28 h 36"/>
                          <a:gd name="T12" fmla="*/ 16 w 50"/>
                          <a:gd name="T13" fmla="*/ 26 h 36"/>
                          <a:gd name="T14" fmla="*/ 8 w 50"/>
                          <a:gd name="T15" fmla="*/ 24 h 36"/>
                          <a:gd name="T16" fmla="*/ 0 w 50"/>
                          <a:gd name="T17" fmla="*/ 24 h 36"/>
                          <a:gd name="T18" fmla="*/ 6 w 50"/>
                          <a:gd name="T19" fmla="*/ 20 h 36"/>
                          <a:gd name="T20" fmla="*/ 12 w 50"/>
                          <a:gd name="T21" fmla="*/ 19 h 36"/>
                          <a:gd name="T22" fmla="*/ 17 w 50"/>
                          <a:gd name="T23" fmla="*/ 15 h 36"/>
                          <a:gd name="T24" fmla="*/ 25 w 50"/>
                          <a:gd name="T25" fmla="*/ 13 h 36"/>
                          <a:gd name="T26" fmla="*/ 31 w 50"/>
                          <a:gd name="T27" fmla="*/ 9 h 36"/>
                          <a:gd name="T28" fmla="*/ 36 w 50"/>
                          <a:gd name="T29" fmla="*/ 5 h 36"/>
                          <a:gd name="T30" fmla="*/ 42 w 50"/>
                          <a:gd name="T31" fmla="*/ 3 h 36"/>
                          <a:gd name="T32" fmla="*/ 50 w 50"/>
                          <a:gd name="T33" fmla="*/ 0 h 36"/>
                          <a:gd name="T34" fmla="*/ 48 w 50"/>
                          <a:gd name="T35" fmla="*/ 9 h 36"/>
                          <a:gd name="T36" fmla="*/ 48 w 50"/>
                          <a:gd name="T37" fmla="*/ 19 h 36"/>
                          <a:gd name="T38" fmla="*/ 48 w 50"/>
                          <a:gd name="T39" fmla="*/ 26 h 36"/>
                          <a:gd name="T40" fmla="*/ 44 w 50"/>
                          <a:gd name="T41" fmla="*/ 36 h 36"/>
                          <a:gd name="T42" fmla="*/ 44 w 50"/>
                          <a:gd name="T43" fmla="*/ 36 h 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50"/>
                          <a:gd name="T67" fmla="*/ 0 h 36"/>
                          <a:gd name="T68" fmla="*/ 50 w 50"/>
                          <a:gd name="T69" fmla="*/ 36 h 36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50" h="36">
                            <a:moveTo>
                              <a:pt x="44" y="36"/>
                            </a:moveTo>
                            <a:lnTo>
                              <a:pt x="42" y="36"/>
                            </a:lnTo>
                            <a:lnTo>
                              <a:pt x="40" y="34"/>
                            </a:lnTo>
                            <a:lnTo>
                              <a:pt x="36" y="32"/>
                            </a:lnTo>
                            <a:lnTo>
                              <a:pt x="31" y="30"/>
                            </a:lnTo>
                            <a:lnTo>
                              <a:pt x="23" y="28"/>
                            </a:lnTo>
                            <a:lnTo>
                              <a:pt x="16" y="26"/>
                            </a:lnTo>
                            <a:lnTo>
                              <a:pt x="8" y="24"/>
                            </a:lnTo>
                            <a:lnTo>
                              <a:pt x="0" y="24"/>
                            </a:lnTo>
                            <a:lnTo>
                              <a:pt x="6" y="20"/>
                            </a:lnTo>
                            <a:lnTo>
                              <a:pt x="12" y="19"/>
                            </a:lnTo>
                            <a:lnTo>
                              <a:pt x="17" y="15"/>
                            </a:lnTo>
                            <a:lnTo>
                              <a:pt x="25" y="13"/>
                            </a:lnTo>
                            <a:lnTo>
                              <a:pt x="31" y="9"/>
                            </a:lnTo>
                            <a:lnTo>
                              <a:pt x="36" y="5"/>
                            </a:lnTo>
                            <a:lnTo>
                              <a:pt x="42" y="3"/>
                            </a:lnTo>
                            <a:lnTo>
                              <a:pt x="50" y="0"/>
                            </a:lnTo>
                            <a:lnTo>
                              <a:pt x="48" y="9"/>
                            </a:lnTo>
                            <a:lnTo>
                              <a:pt x="48" y="19"/>
                            </a:lnTo>
                            <a:lnTo>
                              <a:pt x="48" y="26"/>
                            </a:lnTo>
                            <a:lnTo>
                              <a:pt x="44" y="36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pic>
                <p:nvPicPr>
                  <p:cNvPr id="1049" name="Picture 49" descr="j0090442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0" y="1200"/>
                    <a:ext cx="1033" cy="8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1038" name="Picture 50" descr="AG00021_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"/>
              <a:ext cx="36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5484877" y="2292593"/>
            <a:ext cx="3600450" cy="1817688"/>
            <a:chOff x="3072" y="1104"/>
            <a:chExt cx="2160" cy="11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270" name="Text Box 54"/>
            <p:cNvSpPr txBox="1">
              <a:spLocks noChangeArrowheads="1"/>
            </p:cNvSpPr>
            <p:nvPr/>
          </p:nvSpPr>
          <p:spPr bwMode="auto">
            <a:xfrm>
              <a:off x="3088" y="1104"/>
              <a:ext cx="2144" cy="2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61645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atin typeface="Arial Black" panose="020B0A04020102020204" pitchFamily="34" charset="0"/>
                </a:rPr>
                <a:t>Cadastro Imobiliário</a:t>
              </a:r>
            </a:p>
          </p:txBody>
        </p:sp>
        <p:sp>
          <p:nvSpPr>
            <p:cNvPr id="9271" name="Text Box 55"/>
            <p:cNvSpPr txBox="1">
              <a:spLocks noChangeArrowheads="1"/>
            </p:cNvSpPr>
            <p:nvPr/>
          </p:nvSpPr>
          <p:spPr bwMode="auto">
            <a:xfrm>
              <a:off x="3072" y="1464"/>
              <a:ext cx="2160" cy="40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61645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atin typeface="Arial Black" panose="020B0A04020102020204" pitchFamily="34" charset="0"/>
                </a:rPr>
                <a:t>Cadastro </a:t>
              </a:r>
              <a:r>
                <a:rPr lang="pt-BR" b="1" dirty="0" err="1">
                  <a:latin typeface="Arial Black" panose="020B0A04020102020204" pitchFamily="34" charset="0"/>
                </a:rPr>
                <a:t>Infra-estrutura</a:t>
              </a:r>
              <a:endParaRPr lang="pt-BR" b="1" dirty="0">
                <a:latin typeface="Arial Black" panose="020B0A04020102020204" pitchFamily="34" charset="0"/>
              </a:endParaRPr>
            </a:p>
            <a:p>
              <a:pPr>
                <a:defRPr/>
              </a:pPr>
              <a:r>
                <a:rPr lang="pt-BR" b="1" dirty="0">
                  <a:latin typeface="Arial Black" panose="020B0A04020102020204" pitchFamily="34" charset="0"/>
                </a:rPr>
                <a:t>e Serviços Urbanos</a:t>
              </a:r>
            </a:p>
          </p:txBody>
        </p:sp>
        <p:sp>
          <p:nvSpPr>
            <p:cNvPr id="9272" name="Text Box 56"/>
            <p:cNvSpPr txBox="1">
              <a:spLocks noChangeArrowheads="1"/>
            </p:cNvSpPr>
            <p:nvPr/>
          </p:nvSpPr>
          <p:spPr bwMode="auto">
            <a:xfrm>
              <a:off x="3072" y="2016"/>
              <a:ext cx="2160" cy="2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61645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>
                  <a:latin typeface="Arial Black" panose="020B0A04020102020204" pitchFamily="34" charset="0"/>
                </a:rPr>
                <a:t>Cadastro de Atividades</a:t>
              </a:r>
            </a:p>
          </p:txBody>
        </p: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5875402" y="4746834"/>
            <a:ext cx="2855913" cy="1817688"/>
            <a:chOff x="3696" y="2592"/>
            <a:chExt cx="1799" cy="1145"/>
          </a:xfrm>
        </p:grpSpPr>
        <p:sp>
          <p:nvSpPr>
            <p:cNvPr id="9274" name="Text Box 58"/>
            <p:cNvSpPr txBox="1">
              <a:spLocks noChangeArrowheads="1"/>
            </p:cNvSpPr>
            <p:nvPr/>
          </p:nvSpPr>
          <p:spPr bwMode="auto">
            <a:xfrm>
              <a:off x="3696" y="2592"/>
              <a:ext cx="1776" cy="407"/>
            </a:xfrm>
            <a:prstGeom prst="rect">
              <a:avLst/>
            </a:prstGeom>
            <a:solidFill>
              <a:srgbClr val="FFC26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61645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atin typeface="Arial Black" panose="020B0A04020102020204" pitchFamily="34" charset="0"/>
                </a:rPr>
                <a:t>Cadastro </a:t>
              </a:r>
            </a:p>
            <a:p>
              <a:pPr>
                <a:defRPr/>
              </a:pPr>
              <a:r>
                <a:rPr lang="pt-BR" b="1" dirty="0">
                  <a:latin typeface="Arial Black" panose="020B0A04020102020204" pitchFamily="34" charset="0"/>
                </a:rPr>
                <a:t>Sócio - Econômico</a:t>
              </a:r>
            </a:p>
          </p:txBody>
        </p:sp>
        <p:sp>
          <p:nvSpPr>
            <p:cNvPr id="9275" name="Text Box 59"/>
            <p:cNvSpPr txBox="1">
              <a:spLocks noChangeArrowheads="1"/>
            </p:cNvSpPr>
            <p:nvPr/>
          </p:nvSpPr>
          <p:spPr bwMode="auto">
            <a:xfrm>
              <a:off x="3745" y="3146"/>
              <a:ext cx="1750" cy="233"/>
            </a:xfrm>
            <a:prstGeom prst="rect">
              <a:avLst/>
            </a:prstGeom>
            <a:solidFill>
              <a:srgbClr val="FFC26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61645" dir="81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b="1" dirty="0">
                  <a:latin typeface="Arial Black" panose="020B0A04020102020204" pitchFamily="34" charset="0"/>
                </a:rPr>
                <a:t>Cadastro de Escolas</a:t>
              </a:r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3696" y="3504"/>
              <a:ext cx="1776" cy="233"/>
            </a:xfrm>
            <a:prstGeom prst="rect">
              <a:avLst/>
            </a:prstGeom>
            <a:solidFill>
              <a:srgbClr val="FFC26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61645" dir="81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atin typeface="Arial Black" panose="020B0A04020102020204" pitchFamily="34" charset="0"/>
                </a:rPr>
                <a:t>Cadastro Saúde</a:t>
              </a: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1219769" y="1178290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Concepção do Sistema Cadastral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344832" y="66249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395536" y="170055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Gestão da Arrecadação Municipal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0290" y="1286736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Lei 8.666/93 – Licitações e Contratos Administrativos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7196" y="1700808"/>
            <a:ext cx="849694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Art. 3o  A licitação destina-se a garantir a observância do princípio constitucional da isonomia, a </a:t>
            </a:r>
            <a:r>
              <a:rPr lang="pt-BR" sz="1900" dirty="0">
                <a:solidFill>
                  <a:schemeClr val="accent2"/>
                </a:solidFill>
                <a:latin typeface="Arial Black" panose="020B0A04020102020204" pitchFamily="34" charset="0"/>
              </a:rPr>
              <a:t>seleção da proposta mais vantajosa para a administração</a:t>
            </a:r>
            <a:r>
              <a:rPr lang="pt-BR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e a </a:t>
            </a:r>
            <a:r>
              <a:rPr lang="pt-BR" sz="1900" dirty="0">
                <a:solidFill>
                  <a:srgbClr val="00B0F0"/>
                </a:solidFill>
                <a:latin typeface="Arial Black" panose="020B0A04020102020204" pitchFamily="34" charset="0"/>
              </a:rPr>
              <a:t>promoção do desenvolvimento nacional sustentável</a:t>
            </a:r>
            <a:r>
              <a:rPr lang="pt-BR" sz="19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e será processada e julgada em estrita conformidade com os princípios básicos da legalidade, da impessoalidade, da moralidade, da igualdade, da publicidade, da probidade administrativa, da vinculação ao instrumento convocatório, do julgamento objetivo e dos que lhes são correlatos.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03648" y="5085184"/>
            <a:ext cx="5904656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Fatores que influenciam na escolha:</a:t>
            </a:r>
          </a:p>
          <a:p>
            <a:endParaRPr lang="pt-BR" sz="16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LC 123/2006 - Estatuto Nacional ME e EPP;</a:t>
            </a:r>
          </a:p>
          <a:p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LC 147/2014 – Tratamento diferenciado ME e EPP;</a:t>
            </a:r>
          </a:p>
          <a:p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Lei 12.232/2010 – Serviços publicidade;</a:t>
            </a:r>
          </a:p>
          <a:p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Lei  12.462/2011 – RDC.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1717" y="4602614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Lei 10.520/2002 – Modalidade Pregão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1212" y="416277"/>
            <a:ext cx="7957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5. Gestão das Compras Governamentais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212041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Revisão/repactuação dos contratos;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Planejamento das compras;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Nomear fiscal para cada contrato;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Estabelecer mecanismos de controle para liquidação da despesa.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6903" y="144693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Gestão do contrato: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1212" y="416277"/>
            <a:ext cx="7957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5. Gestão das Compras Governamentais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1851"/>
            <a:ext cx="1209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18457"/>
            <a:ext cx="1368152" cy="197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84" y="3286851"/>
            <a:ext cx="1368152" cy="197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23" y="4181803"/>
            <a:ext cx="1456879" cy="210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9157" y="166566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Base de estudos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879812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508" y="1268760"/>
            <a:ext cx="8820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Controle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interno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é um conjunto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órgãos descentralizados de controle, interligados por mecanismos específicos de comunicação e vinculados a uma unidade central, com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vistas à evitar o </a:t>
            </a:r>
          </a:p>
          <a:p>
            <a:pPr algn="ctr"/>
            <a:endParaRPr lang="pt-BR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ERRO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FRAUDE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DESPERDÍCIO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98598313"/>
              </p:ext>
            </p:extLst>
          </p:nvPr>
        </p:nvGraphicFramePr>
        <p:xfrm>
          <a:off x="305526" y="2636912"/>
          <a:ext cx="8496944" cy="429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31212" y="416277"/>
            <a:ext cx="7957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6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Controle Interno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54147900"/>
              </p:ext>
            </p:extLst>
          </p:nvPr>
        </p:nvGraphicFramePr>
        <p:xfrm>
          <a:off x="395536" y="1397000"/>
          <a:ext cx="842493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31212" y="416277"/>
            <a:ext cx="7957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6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Controle Interno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11560" y="1268760"/>
            <a:ext cx="3327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Transparência Legal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16016" y="1267408"/>
            <a:ext cx="4283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Transparência Institucional</a:t>
            </a:r>
          </a:p>
        </p:txBody>
      </p:sp>
      <p:pic>
        <p:nvPicPr>
          <p:cNvPr id="7170" name="Picture 2" descr="C:\Users\Alexandre-pc\Desktop\Capturar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"/>
          <a:stretch/>
        </p:blipFill>
        <p:spPr bwMode="auto">
          <a:xfrm>
            <a:off x="455733" y="2170021"/>
            <a:ext cx="7932691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31212" y="416277"/>
            <a:ext cx="7957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7. Transparência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6804248" y="4581128"/>
            <a:ext cx="1548171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otão de ação: Avançar ou Próximo 1">
            <a:hlinkClick r:id="rId3" action="ppaction://hlinkfile" highlightClick="1"/>
          </p:cNvPr>
          <p:cNvSpPr/>
          <p:nvPr/>
        </p:nvSpPr>
        <p:spPr>
          <a:xfrm>
            <a:off x="8388424" y="548680"/>
            <a:ext cx="426765" cy="288032"/>
          </a:xfrm>
          <a:prstGeom prst="actionButtonForwardNex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2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e-pc\Desktop\Captu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3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4" y="2420888"/>
            <a:ext cx="8523307" cy="332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121797" y="5877272"/>
            <a:ext cx="3600400" cy="707886"/>
          </a:xfrm>
          <a:prstGeom prst="rect">
            <a:avLst/>
          </a:prstGeom>
          <a:noFill/>
          <a:ln w="25400">
            <a:solidFill>
              <a:srgbClr val="0068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LC nº 131</a:t>
            </a:r>
            <a:endParaRPr lang="pt-BR" sz="2000" dirty="0" smtClean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“Lei da Transparência”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8437" y="1556792"/>
            <a:ext cx="4549733" cy="70788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Lei nº 12.527</a:t>
            </a:r>
            <a:endParaRPr lang="pt-BR" sz="20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“Lei de Acesso à Informação”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8437" y="1036767"/>
            <a:ext cx="3327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Transparência Legal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70055"/>
            <a:ext cx="7957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7. Transparência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2498"/>
            <a:ext cx="8431213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2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2192" y="1124744"/>
            <a:ext cx="859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Transparência Institucional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4" descr="Resultado de imagem para ra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ra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31212" y="416277"/>
            <a:ext cx="79572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7. Transparência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Resultado de imagem para jornal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016">
            <a:off x="5778386" y="3061109"/>
            <a:ext cx="1518470" cy="13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62" y="1935922"/>
            <a:ext cx="1599282" cy="10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Resultado de imagem para tv led 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Resultado de imagem para computador 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6" y="169767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09" y="169767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38475"/>
            <a:ext cx="2628423" cy="21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10" y="3838474"/>
            <a:ext cx="2628900" cy="21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Resultado de imagem para revista impress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46" y="4581128"/>
            <a:ext cx="2349938" cy="15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Resultado de imagem para notebook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68" y="3250361"/>
            <a:ext cx="1392153" cy="9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50" y="1412776"/>
            <a:ext cx="3134122" cy="175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62068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“O planejamento não diz respeito a decisões futuras, mas às implicações futuras de decisões presentes.”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516216" y="5863251"/>
            <a:ext cx="24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alexandre@egem.org.br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13" y="6292782"/>
            <a:ext cx="322708" cy="32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751129" y="62233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>/alexandrealves1975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4293096"/>
            <a:ext cx="9144000" cy="63007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 smtClean="0">
                <a:solidFill>
                  <a:schemeClr val="tx1"/>
                </a:solidFill>
              </a:rPr>
              <a:t>Obrigado!!</a:t>
            </a:r>
            <a:endParaRPr lang="pt-BR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404663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1. Gestão de Pessoas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5061" y="1196752"/>
            <a:ext cx="7535291" cy="424789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sz="2500" b="1" dirty="0">
                <a:solidFill>
                  <a:schemeClr val="accent6">
                    <a:lumMod val="75000"/>
                  </a:schemeClr>
                </a:solidFill>
              </a:rPr>
              <a:t>Ingresso no Serviço Público</a:t>
            </a:r>
          </a:p>
          <a:p>
            <a:pPr lvl="1">
              <a:lnSpc>
                <a:spcPct val="150000"/>
              </a:lnSpc>
            </a:pPr>
            <a:endParaRPr lang="pt-BR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500" dirty="0" smtClean="0">
                <a:solidFill>
                  <a:schemeClr val="accent1">
                    <a:lumMod val="75000"/>
                  </a:schemeClr>
                </a:solidFill>
              </a:rPr>
              <a:t>Cargos eletivos</a:t>
            </a: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</a:rPr>
              <a:t>Cargos comissionados</a:t>
            </a:r>
          </a:p>
          <a:p>
            <a:pPr lvl="1">
              <a:lnSpc>
                <a:spcPct val="150000"/>
              </a:lnSpc>
            </a:pPr>
            <a:r>
              <a:rPr lang="pt-BR" sz="2500" dirty="0" smtClean="0">
                <a:solidFill>
                  <a:schemeClr val="accent1">
                    <a:lumMod val="75000"/>
                  </a:schemeClr>
                </a:solidFill>
              </a:rPr>
              <a:t>Concurso público</a:t>
            </a: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500" dirty="0" err="1">
                <a:solidFill>
                  <a:schemeClr val="accent1">
                    <a:lumMod val="75000"/>
                  </a:schemeClr>
                </a:solidFill>
              </a:rPr>
              <a:t>Act’s</a:t>
            </a: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500" dirty="0" smtClean="0">
                <a:solidFill>
                  <a:schemeClr val="accent1">
                    <a:lumMod val="75000"/>
                  </a:schemeClr>
                </a:solidFill>
              </a:rPr>
              <a:t>Estagiários</a:t>
            </a:r>
          </a:p>
          <a:p>
            <a:pPr lvl="1">
              <a:lnSpc>
                <a:spcPct val="150000"/>
              </a:lnSpc>
            </a:pPr>
            <a:endParaRPr lang="pt-BR" altLang="pt-BR" sz="25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altLang="pt-BR" sz="2000" b="1" i="1" dirty="0" smtClean="0">
                <a:solidFill>
                  <a:schemeClr val="tx2"/>
                </a:solidFill>
                <a:latin typeface="Times New Roman" pitchFamily="18" charset="0"/>
              </a:rPr>
              <a:t>Podem </a:t>
            </a:r>
            <a:r>
              <a:rPr lang="pt-BR" altLang="pt-BR" sz="2000" b="1" i="1" dirty="0">
                <a:solidFill>
                  <a:schemeClr val="tx2"/>
                </a:solidFill>
                <a:latin typeface="Times New Roman" pitchFamily="18" charset="0"/>
              </a:rPr>
              <a:t>ser regidos pela CLT ou Estatuto próprio</a:t>
            </a:r>
          </a:p>
          <a:p>
            <a:pPr lvl="1">
              <a:lnSpc>
                <a:spcPct val="150000"/>
              </a:lnSpc>
            </a:pPr>
            <a:endParaRPr lang="pt-BR" sz="25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4499992" y="1196752"/>
            <a:ext cx="4572000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500" b="1" dirty="0">
                <a:solidFill>
                  <a:schemeClr val="accent6">
                    <a:lumMod val="75000"/>
                  </a:schemeClr>
                </a:solidFill>
              </a:rPr>
              <a:t>Constância da contratação</a:t>
            </a:r>
          </a:p>
          <a:p>
            <a:pPr lvl="1">
              <a:lnSpc>
                <a:spcPct val="150000"/>
              </a:lnSpc>
            </a:pPr>
            <a:endParaRPr lang="pt-BR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500" dirty="0" smtClean="0">
                <a:solidFill>
                  <a:schemeClr val="accent1">
                    <a:lumMod val="75000"/>
                  </a:schemeClr>
                </a:solidFill>
              </a:rPr>
              <a:t>Ato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</a:rPr>
              <a:t>de nomeação</a:t>
            </a:r>
          </a:p>
          <a:p>
            <a:pPr lvl="1">
              <a:lnSpc>
                <a:spcPct val="150000"/>
              </a:lnSpc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</a:rPr>
              <a:t>Regras para exoneração</a:t>
            </a:r>
          </a:p>
          <a:p>
            <a:pPr lvl="1">
              <a:lnSpc>
                <a:spcPct val="150000"/>
              </a:lnSpc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</a:rPr>
              <a:t>Avaliação de </a:t>
            </a:r>
            <a:r>
              <a:rPr lang="pt-BR" sz="2500" dirty="0" smtClean="0">
                <a:solidFill>
                  <a:schemeClr val="accent1">
                    <a:lumMod val="75000"/>
                  </a:schemeClr>
                </a:solidFill>
              </a:rPr>
              <a:t>desempenho</a:t>
            </a:r>
            <a:endParaRPr lang="pt-BR" sz="25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395536" y="879812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404663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2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Estrutura de Governança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40950" y="5013176"/>
            <a:ext cx="85386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Segundo a </a:t>
            </a:r>
            <a:r>
              <a:rPr lang="pt-BR" sz="2200" dirty="0" err="1"/>
              <a:t>ifac</a:t>
            </a:r>
            <a:r>
              <a:rPr lang="pt-BR" sz="2200" dirty="0"/>
              <a:t> (2013), governança compreende a </a:t>
            </a:r>
            <a:r>
              <a:rPr lang="pt-BR" sz="2200" b="1" dirty="0"/>
              <a:t>estrutura</a:t>
            </a:r>
            <a:r>
              <a:rPr lang="pt-BR" sz="2200" dirty="0"/>
              <a:t> (administrativa, política, econômica, social, ambiental, legal e outras) posta em prática para garantir que os resultados pretendidos pelas partes interessadas sejam definidos e alcançados.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0950" y="1268760"/>
            <a:ext cx="8579522" cy="14465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Governança</a:t>
            </a:r>
            <a:r>
              <a:rPr lang="pt-BR" sz="2200" dirty="0"/>
              <a:t> compreende os mecanismos (político, econômico, </a:t>
            </a:r>
            <a:r>
              <a:rPr lang="pt-BR" sz="2200" dirty="0" err="1" smtClean="0"/>
              <a:t>sócioambiental</a:t>
            </a:r>
            <a:r>
              <a:rPr lang="pt-BR" sz="2200" dirty="0"/>
              <a:t>, administrativo, legal </a:t>
            </a:r>
            <a:r>
              <a:rPr lang="pt-BR" sz="2200" dirty="0" err="1"/>
              <a:t>etc</a:t>
            </a:r>
            <a:r>
              <a:rPr lang="pt-BR" sz="2200" dirty="0"/>
              <a:t>) colocados em prática para garantir que os resultados pretendidos para as partes interessadas sejam definidos e alcançados.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3084639"/>
            <a:ext cx="8528092" cy="163121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Objetivo</a:t>
            </a:r>
            <a:r>
              <a:rPr lang="pt-BR" sz="2000" dirty="0"/>
              <a:t>: garantir que os resultados pretendidos sejam definidos e alcançados. (Gestão pública</a:t>
            </a:r>
            <a:r>
              <a:rPr lang="pt-BR" sz="2000" dirty="0" smtClean="0"/>
              <a:t>)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 smtClean="0"/>
              <a:t>Qualificação</a:t>
            </a:r>
            <a:r>
              <a:rPr lang="pt-BR" sz="2000" dirty="0"/>
              <a:t>: Compreende os mecanismos político, econômico, </a:t>
            </a:r>
            <a:r>
              <a:rPr lang="pt-BR" sz="2000" dirty="0" err="1" smtClean="0"/>
              <a:t>sócioambiental</a:t>
            </a:r>
            <a:r>
              <a:rPr lang="pt-BR" sz="2000" dirty="0"/>
              <a:t>, administrativo, legal etc. (Mecanismos)</a:t>
            </a:r>
          </a:p>
        </p:txBody>
      </p:sp>
      <p:sp>
        <p:nvSpPr>
          <p:cNvPr id="8" name="Botão de ação: Avançar ou Próximo 7">
            <a:hlinkClick r:id="rId2" action="ppaction://hlinkfile" highlightClick="1"/>
          </p:cNvPr>
          <p:cNvSpPr/>
          <p:nvPr/>
        </p:nvSpPr>
        <p:spPr>
          <a:xfrm>
            <a:off x="8388424" y="548680"/>
            <a:ext cx="426765" cy="288032"/>
          </a:xfrm>
          <a:prstGeom prst="actionButtonForwardNex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5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04663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/>
                </a:solidFill>
                <a:latin typeface="Arial Black" panose="020B0A04020102020204" pitchFamily="34" charset="0"/>
              </a:rPr>
              <a:t>2</a:t>
            </a:r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Estrutura de Governança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4733" y="1890524"/>
            <a:ext cx="220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Administração Direta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341970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Administração indireta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745" y="5219908"/>
            <a:ext cx="239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Atividades Paraestatais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29831" y="1494125"/>
            <a:ext cx="9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União</a:t>
            </a:r>
          </a:p>
          <a:p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09452" y="1890524"/>
            <a:ext cx="81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Estado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304458" y="227668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Municípios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427762" y="3068960"/>
            <a:ext cx="119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Autarquias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01839" y="3356992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Fundações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401839" y="3645024"/>
            <a:ext cx="17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Empresa Pública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25768" y="397370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S.E.M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447480" y="494116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OSC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401839" y="5229200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Cooperativas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419872" y="5517232"/>
            <a:ext cx="239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Organizações Religiosas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892320" y="1609055"/>
            <a:ext cx="11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Legislativo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899637" y="206073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Judiciário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69254" y="3068960"/>
            <a:ext cx="203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Consórcios Públicos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892320" y="3582661"/>
            <a:ext cx="221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Agências Reguladoras</a:t>
            </a:r>
          </a:p>
        </p:txBody>
      </p:sp>
      <p:sp>
        <p:nvSpPr>
          <p:cNvPr id="25" name="Chave esquerda 24"/>
          <p:cNvSpPr/>
          <p:nvPr/>
        </p:nvSpPr>
        <p:spPr>
          <a:xfrm>
            <a:off x="2908103" y="1479274"/>
            <a:ext cx="664101" cy="1263723"/>
          </a:xfrm>
          <a:prstGeom prst="leftBrac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have esquerda 25"/>
          <p:cNvSpPr/>
          <p:nvPr/>
        </p:nvSpPr>
        <p:spPr>
          <a:xfrm>
            <a:off x="2825775" y="2943795"/>
            <a:ext cx="792088" cy="1399243"/>
          </a:xfrm>
          <a:prstGeom prst="leftBrac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have esquerda 26"/>
          <p:cNvSpPr/>
          <p:nvPr/>
        </p:nvSpPr>
        <p:spPr>
          <a:xfrm>
            <a:off x="2835697" y="4869160"/>
            <a:ext cx="792088" cy="1092627"/>
          </a:xfrm>
          <a:prstGeom prst="leftBrac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Pentágono 27"/>
          <p:cNvSpPr/>
          <p:nvPr/>
        </p:nvSpPr>
        <p:spPr>
          <a:xfrm>
            <a:off x="5923096" y="1479274"/>
            <a:ext cx="881152" cy="109993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Pentágono 28"/>
          <p:cNvSpPr/>
          <p:nvPr/>
        </p:nvSpPr>
        <p:spPr>
          <a:xfrm>
            <a:off x="5923096" y="3002100"/>
            <a:ext cx="881152" cy="115627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entágono 30"/>
          <p:cNvSpPr/>
          <p:nvPr/>
        </p:nvSpPr>
        <p:spPr>
          <a:xfrm>
            <a:off x="5864244" y="4869160"/>
            <a:ext cx="881152" cy="1156271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6745396" y="4850576"/>
            <a:ext cx="23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Associação comercial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45396" y="5310500"/>
            <a:ext cx="23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Clubes de serviço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751887" y="5722434"/>
            <a:ext cx="23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Associações moradores</a:t>
            </a:r>
          </a:p>
        </p:txBody>
      </p:sp>
    </p:spTree>
    <p:extLst>
      <p:ext uri="{BB962C8B-B14F-4D97-AF65-F5344CB8AC3E}">
        <p14:creationId xmlns:p14="http://schemas.microsoft.com/office/powerpoint/2010/main" val="4783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3. Planejamento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Resultado de imagem para imagem calendári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1254637"/>
            <a:ext cx="35685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 de mandato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21275" y="2046153"/>
            <a:ext cx="62052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da equipe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multidisciplinar;</a:t>
            </a:r>
          </a:p>
          <a:p>
            <a:pPr algn="ctr"/>
            <a:endParaRPr lang="pt-BR" sz="2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receber/solicitar;</a:t>
            </a:r>
          </a:p>
          <a:p>
            <a:pPr algn="ctr"/>
            <a:endParaRPr lang="pt-BR" sz="2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Planejamento </a:t>
            </a: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100 primeiros dias.</a:t>
            </a:r>
          </a:p>
          <a:p>
            <a:pPr algn="ctr"/>
            <a:endParaRPr lang="pt-BR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Resultado de imagem para calendário janeiro 2017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4" descr="Resultado de imagem para calendário janeiro 2017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6" descr="Resultado de imagem para calendário janeiro 2017 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" y="4293096"/>
            <a:ext cx="3031193" cy="21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29" y="4293096"/>
            <a:ext cx="3031194" cy="21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23" y="4303339"/>
            <a:ext cx="3016722" cy="21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3. Planejamento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Resultado de imagem para imagem calendári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1254637"/>
            <a:ext cx="35685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 de mandato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21275" y="2046153"/>
            <a:ext cx="62052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da equipe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multidisciplinar;</a:t>
            </a:r>
          </a:p>
          <a:p>
            <a:pPr algn="ctr"/>
            <a:endParaRPr lang="pt-BR" sz="2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receber/solicitar;</a:t>
            </a:r>
          </a:p>
          <a:p>
            <a:pPr algn="ctr"/>
            <a:endParaRPr lang="pt-BR" sz="2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Planejamento </a:t>
            </a: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100 primeiros dias.</a:t>
            </a:r>
          </a:p>
          <a:p>
            <a:pPr algn="ctr"/>
            <a:endParaRPr lang="pt-BR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Resultado de imagem para calendário janeiro 2017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4" descr="Resultado de imagem para calendário janeiro 2017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6" descr="Resultado de imagem para calendário janeiro 2017 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" y="4306726"/>
            <a:ext cx="3031194" cy="21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16969"/>
            <a:ext cx="3016722" cy="21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54" y="4306726"/>
            <a:ext cx="3069704" cy="21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to 19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imagem calendári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3. Planejamento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95453" y="1151746"/>
            <a:ext cx="48526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Planejamento</a:t>
            </a:r>
            <a:endParaRPr lang="pt-BR" sz="25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48694" y="2348880"/>
            <a:ext cx="1691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</a:t>
            </a:r>
            <a:endParaRPr lang="pt-BR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39268" y="2348880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2017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295452" y="2346677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228184" y="2355341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</a:rPr>
              <a:t>2019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03764" y="2355341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2021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39668" y="2355341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</a:rPr>
              <a:t>2020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48694" y="3794470"/>
            <a:ext cx="1293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LDO</a:t>
            </a:r>
            <a:endParaRPr lang="pt-BR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635896" y="3789040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2017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91412" y="3815234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448694" y="5157192"/>
            <a:ext cx="1691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endParaRPr lang="pt-BR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635896" y="5165758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2017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091412" y="5165758"/>
            <a:ext cx="158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  <a:endParaRPr lang="pt-BR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076056" y="2059281"/>
            <a:ext cx="403244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>
            <a:off x="4575372" y="2563337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4678386" y="396899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4678386" y="533474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have esquerda 44"/>
          <p:cNvSpPr/>
          <p:nvPr/>
        </p:nvSpPr>
        <p:spPr>
          <a:xfrm>
            <a:off x="2051720" y="2338111"/>
            <a:ext cx="432048" cy="3373079"/>
          </a:xfrm>
          <a:prstGeom prst="leftBrac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194749" y="2983011"/>
            <a:ext cx="17129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Audiências públicas</a:t>
            </a:r>
          </a:p>
          <a:p>
            <a:pPr algn="ctr"/>
            <a:endParaRPr lang="pt-BR" sz="2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governo</a:t>
            </a:r>
            <a:endParaRPr lang="pt-BR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9" grpId="0" animBg="1"/>
      <p:bldP spid="31" grpId="0" animBg="1"/>
      <p:bldP spid="32" grpId="0" animBg="1"/>
      <p:bldP spid="34" grpId="0" animBg="1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imagem calendári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31212" y="416277"/>
            <a:ext cx="732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3. Planejamento</a:t>
            </a:r>
            <a:endParaRPr lang="pt-BR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89710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403648" y="1077144"/>
            <a:ext cx="1691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</a:t>
            </a:r>
            <a:endParaRPr lang="pt-BR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042329" y="1077144"/>
            <a:ext cx="1293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LDO</a:t>
            </a:r>
            <a:endParaRPr lang="pt-BR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35135" y="1074802"/>
            <a:ext cx="1691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endParaRPr lang="pt-BR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have esquerda 44"/>
          <p:cNvSpPr/>
          <p:nvPr/>
        </p:nvSpPr>
        <p:spPr>
          <a:xfrm rot="16200000">
            <a:off x="4129371" y="-1612012"/>
            <a:ext cx="688508" cy="6572001"/>
          </a:xfrm>
          <a:prstGeom prst="leftBrac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23528" y="2420888"/>
            <a:ext cx="1980548" cy="10081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323528" y="3717032"/>
            <a:ext cx="1980548" cy="10081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6911932" y="2420888"/>
            <a:ext cx="1980548" cy="10081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6911932" y="3581400"/>
            <a:ext cx="1980548" cy="10081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0375" y="5373216"/>
            <a:ext cx="8394331" cy="5040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47864" y="2420888"/>
            <a:ext cx="2448272" cy="23042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483768" y="2924944"/>
            <a:ext cx="720080" cy="0"/>
          </a:xfrm>
          <a:prstGeom prst="straightConnector1">
            <a:avLst/>
          </a:prstGeom>
          <a:ln w="38100"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2483768" y="4221088"/>
            <a:ext cx="720080" cy="0"/>
          </a:xfrm>
          <a:prstGeom prst="straightConnector1">
            <a:avLst/>
          </a:prstGeom>
          <a:ln w="38100"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6012160" y="4221088"/>
            <a:ext cx="720080" cy="0"/>
          </a:xfrm>
          <a:prstGeom prst="straightConnector1">
            <a:avLst/>
          </a:prstGeom>
          <a:ln w="38100"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6012160" y="2924944"/>
            <a:ext cx="720080" cy="0"/>
          </a:xfrm>
          <a:prstGeom prst="straightConnector1">
            <a:avLst/>
          </a:prstGeom>
          <a:ln w="38100"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572000" y="4797152"/>
            <a:ext cx="0" cy="504056"/>
          </a:xfrm>
          <a:prstGeom prst="straightConnector1">
            <a:avLst/>
          </a:prstGeom>
          <a:ln w="38100"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04769" y="2505670"/>
            <a:ext cx="181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Plano</a:t>
            </a:r>
          </a:p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Cargos e</a:t>
            </a:r>
          </a:p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Salários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06917" y="3759423"/>
            <a:ext cx="181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Plano </a:t>
            </a:r>
          </a:p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Diretor</a:t>
            </a:r>
          </a:p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Municipal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59098" y="2632556"/>
            <a:ext cx="223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 Black" panose="020B0A04020102020204" pitchFamily="34" charset="0"/>
              </a:rPr>
              <a:t>Plano </a:t>
            </a:r>
          </a:p>
          <a:p>
            <a:pPr algn="ctr"/>
            <a:r>
              <a:rPr lang="pt-BR" sz="1600" b="1" dirty="0" smtClean="0">
                <a:latin typeface="Arial Black" panose="020B0A04020102020204" pitchFamily="34" charset="0"/>
              </a:rPr>
              <a:t>De Governo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6876256" y="3717032"/>
            <a:ext cx="202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Planos Municipais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3419872" y="2708920"/>
            <a:ext cx="23042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latin typeface="Arial Black" panose="020B0A04020102020204" pitchFamily="34" charset="0"/>
              </a:rPr>
              <a:t>Planejamento</a:t>
            </a:r>
          </a:p>
          <a:p>
            <a:pPr algn="ctr">
              <a:lnSpc>
                <a:spcPct val="150000"/>
              </a:lnSpc>
            </a:pPr>
            <a:r>
              <a:rPr lang="pt-BR" sz="2200" b="1" dirty="0" smtClean="0">
                <a:latin typeface="Arial Black" panose="020B0A04020102020204" pitchFamily="34" charset="0"/>
              </a:rPr>
              <a:t>Estratégico</a:t>
            </a:r>
          </a:p>
          <a:p>
            <a:pPr algn="ctr">
              <a:lnSpc>
                <a:spcPct val="150000"/>
              </a:lnSpc>
            </a:pPr>
            <a:r>
              <a:rPr lang="pt-BR" sz="2200" b="1" dirty="0" smtClean="0">
                <a:latin typeface="Arial Black" panose="020B0A04020102020204" pitchFamily="34" charset="0"/>
              </a:rPr>
              <a:t>Municipal</a:t>
            </a:r>
            <a:endParaRPr lang="pt-BR" sz="2200" b="1" dirty="0">
              <a:latin typeface="Arial Black" panose="020B0A040201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98826" y="5446385"/>
            <a:ext cx="8321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latin typeface="Arial Black" panose="020B0A04020102020204" pitchFamily="34" charset="0"/>
              </a:rPr>
              <a:t>Estrutura de Governança</a:t>
            </a:r>
            <a:endParaRPr lang="pt-BR" sz="2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  <p:bldP spid="45" grpId="0" animBg="1"/>
      <p:bldP spid="2" grpId="0" animBg="1"/>
      <p:bldP spid="46" grpId="0" animBg="1"/>
      <p:bldP spid="47" grpId="0" animBg="1"/>
      <p:bldP spid="48" grpId="0" animBg="1"/>
      <p:bldP spid="4" grpId="0" animBg="1"/>
      <p:bldP spid="5" grpId="0" animBg="1"/>
      <p:bldP spid="13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</TotalTime>
  <Words>675</Words>
  <Application>Microsoft Office PowerPoint</Application>
  <PresentationFormat>Apresentação na tela (4:3)</PresentationFormat>
  <Paragraphs>197</Paragraphs>
  <Slides>26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Cambria</vt:lpstr>
      <vt:lpstr>Comic Sans MS</vt:lpstr>
      <vt:lpstr>Times New Roman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Alexandre-pc</dc:creator>
  <cp:lastModifiedBy>GRUPO</cp:lastModifiedBy>
  <cp:revision>115</cp:revision>
  <cp:lastPrinted>2016-10-21T18:02:19Z</cp:lastPrinted>
  <dcterms:created xsi:type="dcterms:W3CDTF">2016-06-07T20:10:18Z</dcterms:created>
  <dcterms:modified xsi:type="dcterms:W3CDTF">2016-11-21T10:20:28Z</dcterms:modified>
</cp:coreProperties>
</file>