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C6F56-E6F1-4F92-9A9A-654501C007BD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1A9F0-A6AF-4284-B9FA-977FADEFFB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787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33847-7C43-4C00-B237-5E8EA5433015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C641B-AC83-4A96-BE09-648F2D368F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14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641B-AC83-4A96-BE09-648F2D368F9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50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6F7E-BF2A-4165-8BD3-CA19722328EA}" type="datetime1">
              <a:rPr lang="pt-BR" smtClean="0"/>
              <a:t>16/11/2017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75D6-DD46-446D-965C-48DD43807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9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DDB5-0862-424C-91E0-7178DB08FA2F}" type="datetime1">
              <a:rPr lang="pt-BR" smtClean="0"/>
              <a:t>16/11/2017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75D6-DD46-446D-965C-48DD43807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3A33-B4BE-465C-BA83-2FF0BF31CA32}" type="datetime1">
              <a:rPr lang="pt-BR" smtClean="0"/>
              <a:t>16/11/2017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75D6-DD46-446D-965C-48DD43807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80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FB51-16A6-42F0-BF28-31F44BCED996}" type="datetime1">
              <a:rPr lang="pt-BR" smtClean="0"/>
              <a:t>16/11/2017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75D6-DD46-446D-965C-48DD43807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4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D436-BC99-4AF1-934D-AF417D36BE10}" type="datetime1">
              <a:rPr lang="pt-BR" smtClean="0"/>
              <a:t>16/11/2017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75D6-DD46-446D-965C-48DD43807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7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0948-34B1-4304-8992-5F12CC9B8500}" type="datetime1">
              <a:rPr lang="pt-BR" smtClean="0"/>
              <a:t>16/11/2017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75D6-DD46-446D-965C-48DD43807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0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B7F0-FA70-4506-A9BD-EE5517CDFCDF}" type="datetime1">
              <a:rPr lang="pt-BR" smtClean="0"/>
              <a:t>16/11/2017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75D6-DD46-446D-965C-48DD43807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83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818F-1189-4875-88B3-47036BE04887}" type="datetime1">
              <a:rPr lang="pt-BR" smtClean="0"/>
              <a:t>16/11/2017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75D6-DD46-446D-965C-48DD43807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0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CD91-FA3F-4697-A22E-C4A721997C65}" type="datetime1">
              <a:rPr lang="pt-BR" smtClean="0"/>
              <a:t>16/11/2017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75D6-DD46-446D-965C-48DD43807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6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A90B-4A44-4563-AE25-603755B29783}" type="datetime1">
              <a:rPr lang="pt-BR" smtClean="0"/>
              <a:t>16/11/2017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75D6-DD46-446D-965C-48DD43807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0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0087-67B7-49A9-BED9-DA8486344C46}" type="datetime1">
              <a:rPr lang="pt-BR" smtClean="0"/>
              <a:t>16/11/2017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75D6-DD46-446D-965C-48DD43807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00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26856-A65B-4B3A-80CA-3FC9EEBAAEE2}" type="datetime1">
              <a:rPr lang="pt-BR" smtClean="0"/>
              <a:t>16/11/2017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D75D6-DD46-446D-965C-48DD43807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13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700" b="1" dirty="0" smtClean="0"/>
              <a:t>EMPRESAS </a:t>
            </a:r>
            <a:r>
              <a:rPr lang="pt-BR" sz="2700" b="1" dirty="0"/>
              <a:t>E </a:t>
            </a:r>
            <a:r>
              <a:rPr lang="pt-BR" sz="2700" b="1" dirty="0" smtClean="0"/>
              <a:t>ENTIDADES REALIZADORAS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17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83568" y="3356992"/>
            <a:ext cx="7848872" cy="3096344"/>
          </a:xfrm>
          <a:prstGeom prst="rect">
            <a:avLst/>
          </a:prstGeom>
          <a:ln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41" y="188640"/>
            <a:ext cx="3448404" cy="236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EXTERNO AGROPONTE 2018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8881743" cy="5361459"/>
          </a:xfrm>
        </p:spPr>
      </p:pic>
    </p:spTree>
    <p:extLst>
      <p:ext uri="{BB962C8B-B14F-4D97-AF65-F5344CB8AC3E}">
        <p14:creationId xmlns:p14="http://schemas.microsoft.com/office/powerpoint/2010/main" val="25225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t-BR" sz="2000" b="1" dirty="0"/>
              <a:t>SEMINÁRIOS, ENCONTROS TÉCNICOS E CIENTÍFICOS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pt-BR" sz="1600" u="sng" dirty="0"/>
              <a:t>Dia 17/08 – Quinta Feira.</a:t>
            </a:r>
            <a:endParaRPr lang="pt-BR" sz="1600" dirty="0"/>
          </a:p>
          <a:p>
            <a:r>
              <a:rPr lang="pt-BR" sz="1600" dirty="0"/>
              <a:t>. </a:t>
            </a:r>
            <a:r>
              <a:rPr lang="pt-BR" sz="1600" i="1" dirty="0" smtClean="0"/>
              <a:t>Seminário </a:t>
            </a:r>
            <a:r>
              <a:rPr lang="pt-BR" sz="1600" i="1" dirty="0"/>
              <a:t>dos Secretários de Agricultura da </a:t>
            </a:r>
            <a:r>
              <a:rPr lang="pt-BR" sz="1600" i="1" dirty="0" smtClean="0"/>
              <a:t>AMREC</a:t>
            </a:r>
            <a:endParaRPr lang="pt-BR" sz="1600" dirty="0"/>
          </a:p>
          <a:p>
            <a:r>
              <a:rPr lang="pt-BR" sz="1600" u="sng" dirty="0" smtClean="0"/>
              <a:t>Dia </a:t>
            </a:r>
            <a:r>
              <a:rPr lang="pt-BR" sz="1600" u="sng" dirty="0"/>
              <a:t>18/08 – Sexta Feira. </a:t>
            </a:r>
            <a:endParaRPr lang="pt-BR" sz="1600" dirty="0"/>
          </a:p>
          <a:p>
            <a:r>
              <a:rPr lang="pt-BR" sz="1600" dirty="0"/>
              <a:t>. </a:t>
            </a:r>
            <a:r>
              <a:rPr lang="pt-BR" sz="1600" i="1" dirty="0" smtClean="0"/>
              <a:t>Compras </a:t>
            </a:r>
            <a:r>
              <a:rPr lang="pt-BR" sz="1600" i="1" dirty="0"/>
              <a:t>Institucionais Alimentos da Agricultura </a:t>
            </a:r>
            <a:r>
              <a:rPr lang="pt-BR" sz="1600" i="1" dirty="0" smtClean="0"/>
              <a:t>Familiar</a:t>
            </a:r>
            <a:endParaRPr lang="pt-BR" sz="1600" dirty="0"/>
          </a:p>
          <a:p>
            <a:r>
              <a:rPr lang="pt-BR" sz="1600" dirty="0" smtClean="0"/>
              <a:t>. </a:t>
            </a:r>
            <a:r>
              <a:rPr lang="pt-BR" sz="1600" i="1" dirty="0" smtClean="0"/>
              <a:t>II </a:t>
            </a:r>
            <a:r>
              <a:rPr lang="pt-BR" sz="1600" i="1" dirty="0"/>
              <a:t>Seminário Regional de Gado de </a:t>
            </a:r>
            <a:r>
              <a:rPr lang="pt-BR" sz="1600" i="1" dirty="0" smtClean="0"/>
              <a:t>Corte</a:t>
            </a:r>
            <a:endParaRPr lang="pt-BR" sz="1600" dirty="0"/>
          </a:p>
          <a:p>
            <a:r>
              <a:rPr lang="pt-BR" sz="1600" u="sng" dirty="0" smtClean="0"/>
              <a:t>Dia </a:t>
            </a:r>
            <a:r>
              <a:rPr lang="pt-BR" sz="1600" u="sng" dirty="0"/>
              <a:t>19/09 – Sábado.</a:t>
            </a:r>
            <a:endParaRPr lang="pt-BR" sz="1600" dirty="0"/>
          </a:p>
          <a:p>
            <a:r>
              <a:rPr lang="pt-BR" sz="1600" dirty="0"/>
              <a:t>. </a:t>
            </a:r>
            <a:r>
              <a:rPr lang="pt-BR" sz="1600" i="1" dirty="0" smtClean="0"/>
              <a:t>I </a:t>
            </a:r>
            <a:r>
              <a:rPr lang="pt-BR" sz="1600" i="1" dirty="0"/>
              <a:t>Seminário </a:t>
            </a:r>
            <a:r>
              <a:rPr lang="pt-BR" sz="1600" i="1" dirty="0" err="1"/>
              <a:t>Sulcatarinense</a:t>
            </a:r>
            <a:r>
              <a:rPr lang="pt-BR" sz="1600" i="1" dirty="0"/>
              <a:t> do Cavalo </a:t>
            </a:r>
            <a:r>
              <a:rPr lang="pt-BR" sz="1600" i="1" dirty="0" smtClean="0"/>
              <a:t>Crioulo</a:t>
            </a:r>
            <a:endParaRPr lang="pt-BR" sz="1600" dirty="0"/>
          </a:p>
          <a:p>
            <a:r>
              <a:rPr lang="pt-BR" sz="1600" dirty="0"/>
              <a:t>. </a:t>
            </a:r>
            <a:r>
              <a:rPr lang="pt-BR" sz="1600" i="1" dirty="0" smtClean="0"/>
              <a:t>Mostra </a:t>
            </a:r>
            <a:r>
              <a:rPr lang="pt-BR" sz="1600" i="1" dirty="0"/>
              <a:t>Morfológica do Cavalo </a:t>
            </a:r>
            <a:r>
              <a:rPr lang="pt-BR" sz="1600" i="1" dirty="0" smtClean="0"/>
              <a:t>Crioulo</a:t>
            </a:r>
            <a:endParaRPr lang="pt-BR" sz="1600" dirty="0"/>
          </a:p>
          <a:p>
            <a:pPr marL="0" indent="0">
              <a:buNone/>
            </a:pPr>
            <a:r>
              <a:rPr lang="pt-BR" sz="1600" dirty="0" smtClean="0"/>
              <a:t>  </a:t>
            </a:r>
            <a:endParaRPr lang="pt-BR" sz="1600" dirty="0"/>
          </a:p>
        </p:txBody>
      </p:sp>
      <p:pic>
        <p:nvPicPr>
          <p:cNvPr id="4" name="image18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860032" y="2635617"/>
            <a:ext cx="4023330" cy="422238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175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A</a:t>
            </a:r>
            <a:r>
              <a:rPr lang="pt-BR" sz="3600" b="1" dirty="0" smtClean="0"/>
              <a:t>SSOCIAÇÕES </a:t>
            </a:r>
            <a:r>
              <a:rPr lang="pt-BR" sz="3600" b="1" dirty="0"/>
              <a:t>E COOPERATIVAS DA AGRICULTURA </a:t>
            </a:r>
            <a:r>
              <a:rPr lang="pt-BR" sz="3600" b="1" dirty="0" smtClean="0"/>
              <a:t>FAMILIAR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</a:t>
            </a:r>
            <a:r>
              <a:rPr lang="pt-BR" sz="2200" dirty="0" smtClean="0"/>
              <a:t>Quarenta </a:t>
            </a:r>
            <a:r>
              <a:rPr lang="pt-BR" sz="2200" dirty="0"/>
              <a:t>e quatro (44) Iniciativas Empreendedoras, Associações e Cooperativas da Agricultura </a:t>
            </a:r>
            <a:r>
              <a:rPr lang="pt-BR" sz="2200" dirty="0" smtClean="0"/>
              <a:t>Familiar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pic>
        <p:nvPicPr>
          <p:cNvPr id="6" name="image20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99592" y="1988838"/>
            <a:ext cx="7128792" cy="475253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8237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pt-BR" sz="3200" b="1" dirty="0"/>
              <a:t>TECNOLOGIA A SERVIÇO DA PRODUÇÃO</a:t>
            </a:r>
            <a:endParaRPr lang="pt-BR" sz="3200" dirty="0"/>
          </a:p>
        </p:txBody>
      </p:sp>
      <p:pic>
        <p:nvPicPr>
          <p:cNvPr id="5" name="image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1680" y="1052736"/>
            <a:ext cx="5366818" cy="514272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6225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pt-BR" sz="3200" b="1" dirty="0"/>
              <a:t>FEIRA E EXPOSIÇÃO ESTADUAL DE ANIMAIS</a:t>
            </a:r>
            <a:endParaRPr lang="pt-BR" sz="3200" dirty="0"/>
          </a:p>
        </p:txBody>
      </p:sp>
      <p:pic>
        <p:nvPicPr>
          <p:cNvPr id="5" name="image2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9592" y="908720"/>
            <a:ext cx="7136357" cy="50014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3052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LEILÃO DE BOVINOS COM VENDA </a:t>
            </a:r>
            <a:r>
              <a:rPr lang="pt-BR" sz="3600" b="1" dirty="0" smtClean="0"/>
              <a:t>DIRETA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image3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688" y="620688"/>
            <a:ext cx="5688632" cy="597721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504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E NÚMEROS DA AGROPONTE 2017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sz="4600" dirty="0" smtClean="0"/>
              <a:t>Estrutura </a:t>
            </a:r>
            <a:r>
              <a:rPr lang="pt-BR" sz="4600" dirty="0"/>
              <a:t>do Pavilhão José </a:t>
            </a:r>
            <a:r>
              <a:rPr lang="pt-BR" sz="4600" dirty="0" err="1"/>
              <a:t>Ijair</a:t>
            </a:r>
            <a:r>
              <a:rPr lang="pt-BR" sz="4600" dirty="0"/>
              <a:t> Conti com 15,5 mil metros quadrados e mais pavilhões construídos anexos com 5 mil metros quadrados.  </a:t>
            </a:r>
          </a:p>
          <a:p>
            <a:r>
              <a:rPr lang="pt-BR" sz="4600" dirty="0" smtClean="0"/>
              <a:t>Duzentos </a:t>
            </a:r>
            <a:r>
              <a:rPr lang="pt-BR" sz="4600" dirty="0"/>
              <a:t>e cinquenta (250) empresas, concessionárias, cooperativas, entidades e organizações, associações, pecuaristas (fazendas, </a:t>
            </a:r>
            <a:r>
              <a:rPr lang="pt-BR" sz="4600" dirty="0" err="1"/>
              <a:t>cabanhas</a:t>
            </a:r>
            <a:r>
              <a:rPr lang="pt-BR" sz="4600" dirty="0"/>
              <a:t> e haras) e, veículos de comunicação expositoras.</a:t>
            </a:r>
          </a:p>
          <a:p>
            <a:r>
              <a:rPr lang="pt-BR" sz="4600" dirty="0" smtClean="0"/>
              <a:t>Uso </a:t>
            </a:r>
            <a:r>
              <a:rPr lang="pt-BR" sz="4600" dirty="0"/>
              <a:t>de 2.500 crachás para atendimento aos expositores e visitantes.</a:t>
            </a:r>
          </a:p>
          <a:p>
            <a:r>
              <a:rPr lang="pt-BR" sz="4600" dirty="0" smtClean="0"/>
              <a:t>Público </a:t>
            </a:r>
            <a:r>
              <a:rPr lang="pt-BR" sz="4600" dirty="0"/>
              <a:t>estimado em 100.000 visitantes, oriundos do Estado de Santa Catarina e dos demais Estados do Sul e Sudeste do Brasil.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2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 </a:t>
            </a:r>
          </a:p>
          <a:p>
            <a:endParaRPr lang="pt-BR" dirty="0" smtClean="0"/>
          </a:p>
          <a:p>
            <a:endParaRPr lang="pt-BR" dirty="0" smtClean="0"/>
          </a:p>
          <a:p>
            <a:pPr marL="0" indent="0" algn="ctr">
              <a:buNone/>
            </a:pPr>
            <a:r>
              <a:rPr lang="pt-B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15 a 19 de Agosto de 2018</a:t>
            </a:r>
          </a:p>
          <a:p>
            <a:pPr marL="0" indent="0" algn="ctr">
              <a:buNone/>
            </a:pPr>
            <a:r>
              <a:rPr lang="pt-B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Criciúma – Santa Catarina</a:t>
            </a:r>
            <a:endParaRPr lang="pt-BR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522117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INTERNO – AGROPONTE 2018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589867" cy="5689173"/>
          </a:xfrm>
        </p:spPr>
      </p:pic>
    </p:spTree>
    <p:extLst>
      <p:ext uri="{BB962C8B-B14F-4D97-AF65-F5344CB8AC3E}">
        <p14:creationId xmlns:p14="http://schemas.microsoft.com/office/powerpoint/2010/main" val="23814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</TotalTime>
  <Words>93</Words>
  <Application>Microsoft Office PowerPoint</Application>
  <PresentationFormat>Apresentação na tela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   EMPRESAS E ENTIDADES REALIZADORAS    </vt:lpstr>
      <vt:lpstr>SEMINÁRIOS, ENCONTROS TÉCNICOS E CIENTÍFICOS</vt:lpstr>
      <vt:lpstr> ASSOCIAÇÕES E COOPERATIVAS DA AGRICULTURA FAMILIAR   Quarenta e quatro (44) Iniciativas Empreendedoras, Associações e Cooperativas da Agricultura Familiar </vt:lpstr>
      <vt:lpstr>TECNOLOGIA A SERVIÇO DA PRODUÇÃO</vt:lpstr>
      <vt:lpstr>FEIRA E EXPOSIÇÃO ESTADUAL DE ANIMAIS</vt:lpstr>
      <vt:lpstr>LEILÃO DE BOVINOS COM VENDA DIRETA </vt:lpstr>
      <vt:lpstr>DADOS E NÚMEROS DA AGROPONTE 2017 </vt:lpstr>
      <vt:lpstr>Apresentação do PowerPoint</vt:lpstr>
      <vt:lpstr>MAPA INTERNO – AGROPONTE 2018</vt:lpstr>
      <vt:lpstr>MAPA EXTERNO AGROPONTE 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EMPRESAS E ENTIDADES REALIZADORAS</dc:title>
  <dc:creator>jaqueline backes</dc:creator>
  <cp:lastModifiedBy>Sandro</cp:lastModifiedBy>
  <cp:revision>5</cp:revision>
  <dcterms:created xsi:type="dcterms:W3CDTF">2017-11-13T13:08:06Z</dcterms:created>
  <dcterms:modified xsi:type="dcterms:W3CDTF">2017-11-16T13:06:58Z</dcterms:modified>
</cp:coreProperties>
</file>